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0"/>
  </p:notesMasterIdLst>
  <p:sldIdLst>
    <p:sldId id="256" r:id="rId2"/>
    <p:sldId id="344" r:id="rId3"/>
    <p:sldId id="347" r:id="rId4"/>
    <p:sldId id="346" r:id="rId5"/>
    <p:sldId id="348" r:id="rId6"/>
    <p:sldId id="349" r:id="rId7"/>
    <p:sldId id="350" r:id="rId8"/>
    <p:sldId id="343" r:id="rId9"/>
    <p:sldId id="257" r:id="rId10"/>
    <p:sldId id="258" r:id="rId11"/>
    <p:sldId id="262" r:id="rId12"/>
    <p:sldId id="259" r:id="rId13"/>
    <p:sldId id="263" r:id="rId14"/>
    <p:sldId id="345" r:id="rId15"/>
    <p:sldId id="264" r:id="rId16"/>
    <p:sldId id="265" r:id="rId17"/>
    <p:sldId id="266" r:id="rId18"/>
    <p:sldId id="267" r:id="rId19"/>
    <p:sldId id="268" r:id="rId20"/>
    <p:sldId id="269" r:id="rId21"/>
    <p:sldId id="351" r:id="rId22"/>
    <p:sldId id="271" r:id="rId23"/>
    <p:sldId id="272" r:id="rId24"/>
    <p:sldId id="273" r:id="rId25"/>
    <p:sldId id="274" r:id="rId26"/>
    <p:sldId id="275" r:id="rId27"/>
    <p:sldId id="276" r:id="rId28"/>
    <p:sldId id="277" r:id="rId29"/>
    <p:sldId id="352" r:id="rId30"/>
    <p:sldId id="279" r:id="rId31"/>
    <p:sldId id="280" r:id="rId32"/>
    <p:sldId id="281" r:id="rId33"/>
    <p:sldId id="282" r:id="rId34"/>
    <p:sldId id="283" r:id="rId35"/>
    <p:sldId id="284" r:id="rId36"/>
    <p:sldId id="285" r:id="rId37"/>
    <p:sldId id="286" r:id="rId38"/>
    <p:sldId id="353" r:id="rId39"/>
    <p:sldId id="288" r:id="rId40"/>
    <p:sldId id="289" r:id="rId41"/>
    <p:sldId id="290" r:id="rId42"/>
    <p:sldId id="291" r:id="rId43"/>
    <p:sldId id="292" r:id="rId44"/>
    <p:sldId id="293" r:id="rId45"/>
    <p:sldId id="354" r:id="rId46"/>
    <p:sldId id="295" r:id="rId47"/>
    <p:sldId id="296" r:id="rId48"/>
    <p:sldId id="297" r:id="rId49"/>
    <p:sldId id="298" r:id="rId50"/>
    <p:sldId id="299" r:id="rId51"/>
    <p:sldId id="300" r:id="rId52"/>
    <p:sldId id="355" r:id="rId53"/>
    <p:sldId id="302" r:id="rId54"/>
    <p:sldId id="303" r:id="rId55"/>
    <p:sldId id="304" r:id="rId56"/>
    <p:sldId id="305" r:id="rId57"/>
    <p:sldId id="306" r:id="rId58"/>
    <p:sldId id="307" r:id="rId59"/>
    <p:sldId id="356" r:id="rId60"/>
    <p:sldId id="309" r:id="rId61"/>
    <p:sldId id="310" r:id="rId62"/>
    <p:sldId id="311" r:id="rId63"/>
    <p:sldId id="312" r:id="rId64"/>
    <p:sldId id="357" r:id="rId65"/>
    <p:sldId id="313" r:id="rId66"/>
    <p:sldId id="314" r:id="rId67"/>
    <p:sldId id="315" r:id="rId68"/>
    <p:sldId id="342" r:id="rId69"/>
    <p:sldId id="316" r:id="rId70"/>
    <p:sldId id="358" r:id="rId71"/>
    <p:sldId id="317" r:id="rId72"/>
    <p:sldId id="318" r:id="rId73"/>
    <p:sldId id="319" r:id="rId74"/>
    <p:sldId id="320" r:id="rId75"/>
    <p:sldId id="359" r:id="rId76"/>
    <p:sldId id="322" r:id="rId77"/>
    <p:sldId id="323" r:id="rId78"/>
    <p:sldId id="324" r:id="rId79"/>
    <p:sldId id="325" r:id="rId80"/>
    <p:sldId id="360" r:id="rId81"/>
    <p:sldId id="326" r:id="rId82"/>
    <p:sldId id="327" r:id="rId83"/>
    <p:sldId id="328" r:id="rId84"/>
    <p:sldId id="329" r:id="rId85"/>
    <p:sldId id="330" r:id="rId86"/>
    <p:sldId id="331" r:id="rId87"/>
    <p:sldId id="332" r:id="rId88"/>
    <p:sldId id="361" r:id="rId89"/>
    <p:sldId id="334" r:id="rId90"/>
    <p:sldId id="335" r:id="rId91"/>
    <p:sldId id="336" r:id="rId92"/>
    <p:sldId id="337" r:id="rId93"/>
    <p:sldId id="338" r:id="rId94"/>
    <p:sldId id="339" r:id="rId95"/>
    <p:sldId id="362" r:id="rId96"/>
    <p:sldId id="340" r:id="rId97"/>
    <p:sldId id="363" r:id="rId98"/>
    <p:sldId id="394" r:id="rId99"/>
    <p:sldId id="364" r:id="rId100"/>
    <p:sldId id="365" r:id="rId101"/>
    <p:sldId id="366" r:id="rId102"/>
    <p:sldId id="367" r:id="rId103"/>
    <p:sldId id="368" r:id="rId104"/>
    <p:sldId id="369" r:id="rId105"/>
    <p:sldId id="370" r:id="rId106"/>
    <p:sldId id="395" r:id="rId107"/>
    <p:sldId id="371" r:id="rId108"/>
    <p:sldId id="372" r:id="rId109"/>
    <p:sldId id="373" r:id="rId110"/>
    <p:sldId id="374" r:id="rId111"/>
    <p:sldId id="375" r:id="rId112"/>
    <p:sldId id="396" r:id="rId113"/>
    <p:sldId id="377" r:id="rId114"/>
    <p:sldId id="378" r:id="rId115"/>
    <p:sldId id="379" r:id="rId116"/>
    <p:sldId id="380" r:id="rId117"/>
    <p:sldId id="397" r:id="rId118"/>
    <p:sldId id="381" r:id="rId119"/>
    <p:sldId id="382" r:id="rId120"/>
    <p:sldId id="383" r:id="rId121"/>
    <p:sldId id="398" r:id="rId122"/>
    <p:sldId id="385" r:id="rId123"/>
    <p:sldId id="386" r:id="rId124"/>
    <p:sldId id="387" r:id="rId125"/>
    <p:sldId id="388" r:id="rId126"/>
    <p:sldId id="389" r:id="rId127"/>
    <p:sldId id="391" r:id="rId128"/>
    <p:sldId id="413" r:id="rId129"/>
    <p:sldId id="414" r:id="rId130"/>
    <p:sldId id="390" r:id="rId131"/>
    <p:sldId id="392" r:id="rId132"/>
    <p:sldId id="393" r:id="rId133"/>
    <p:sldId id="415" r:id="rId134"/>
    <p:sldId id="399" r:id="rId135"/>
    <p:sldId id="400" r:id="rId136"/>
    <p:sldId id="401" r:id="rId137"/>
    <p:sldId id="402" r:id="rId138"/>
    <p:sldId id="403" r:id="rId139"/>
    <p:sldId id="404" r:id="rId140"/>
    <p:sldId id="416" r:id="rId141"/>
    <p:sldId id="405" r:id="rId142"/>
    <p:sldId id="406" r:id="rId143"/>
    <p:sldId id="417" r:id="rId144"/>
    <p:sldId id="407" r:id="rId145"/>
    <p:sldId id="418" r:id="rId146"/>
    <p:sldId id="408" r:id="rId147"/>
    <p:sldId id="419" r:id="rId148"/>
    <p:sldId id="409" r:id="rId149"/>
    <p:sldId id="420" r:id="rId150"/>
    <p:sldId id="410" r:id="rId151"/>
    <p:sldId id="411" r:id="rId152"/>
    <p:sldId id="428" r:id="rId153"/>
    <p:sldId id="412" r:id="rId154"/>
    <p:sldId id="429" r:id="rId155"/>
    <p:sldId id="421" r:id="rId156"/>
    <p:sldId id="422" r:id="rId157"/>
    <p:sldId id="423" r:id="rId158"/>
    <p:sldId id="430" r:id="rId159"/>
    <p:sldId id="424" r:id="rId160"/>
    <p:sldId id="425" r:id="rId161"/>
    <p:sldId id="426" r:id="rId162"/>
    <p:sldId id="427" r:id="rId163"/>
    <p:sldId id="431" r:id="rId164"/>
    <p:sldId id="463" r:id="rId165"/>
    <p:sldId id="432" r:id="rId166"/>
    <p:sldId id="433" r:id="rId167"/>
    <p:sldId id="464" r:id="rId168"/>
    <p:sldId id="434" r:id="rId169"/>
    <p:sldId id="465" r:id="rId170"/>
    <p:sldId id="510" r:id="rId171"/>
    <p:sldId id="467" r:id="rId172"/>
    <p:sldId id="468" r:id="rId173"/>
    <p:sldId id="469" r:id="rId174"/>
    <p:sldId id="470" r:id="rId175"/>
    <p:sldId id="471" r:id="rId176"/>
    <p:sldId id="472" r:id="rId177"/>
    <p:sldId id="466" r:id="rId178"/>
    <p:sldId id="435" r:id="rId179"/>
    <p:sldId id="436" r:id="rId180"/>
    <p:sldId id="438" r:id="rId181"/>
    <p:sldId id="439" r:id="rId182"/>
    <p:sldId id="473" r:id="rId183"/>
    <p:sldId id="440" r:id="rId184"/>
    <p:sldId id="441" r:id="rId185"/>
    <p:sldId id="442" r:id="rId186"/>
    <p:sldId id="443" r:id="rId187"/>
    <p:sldId id="444" r:id="rId188"/>
    <p:sldId id="445" r:id="rId189"/>
    <p:sldId id="474" r:id="rId190"/>
    <p:sldId id="446" r:id="rId191"/>
    <p:sldId id="447" r:id="rId192"/>
    <p:sldId id="448" r:id="rId193"/>
    <p:sldId id="449" r:id="rId194"/>
    <p:sldId id="475" r:id="rId195"/>
    <p:sldId id="450" r:id="rId196"/>
    <p:sldId id="451" r:id="rId197"/>
    <p:sldId id="452" r:id="rId198"/>
    <p:sldId id="476" r:id="rId199"/>
    <p:sldId id="453" r:id="rId200"/>
    <p:sldId id="454" r:id="rId201"/>
    <p:sldId id="455" r:id="rId202"/>
    <p:sldId id="456" r:id="rId203"/>
    <p:sldId id="457" r:id="rId204"/>
    <p:sldId id="458" r:id="rId205"/>
    <p:sldId id="459" r:id="rId206"/>
    <p:sldId id="486" r:id="rId207"/>
    <p:sldId id="460" r:id="rId208"/>
    <p:sldId id="461" r:id="rId209"/>
    <p:sldId id="462" r:id="rId210"/>
    <p:sldId id="477" r:id="rId211"/>
    <p:sldId id="478" r:id="rId212"/>
    <p:sldId id="479" r:id="rId213"/>
    <p:sldId id="487" r:id="rId214"/>
    <p:sldId id="480" r:id="rId215"/>
    <p:sldId id="481" r:id="rId216"/>
    <p:sldId id="488" r:id="rId217"/>
    <p:sldId id="482" r:id="rId218"/>
    <p:sldId id="483" r:id="rId219"/>
    <p:sldId id="484" r:id="rId220"/>
    <p:sldId id="485" r:id="rId221"/>
    <p:sldId id="501" r:id="rId222"/>
    <p:sldId id="489" r:id="rId223"/>
    <p:sldId id="502" r:id="rId224"/>
    <p:sldId id="490" r:id="rId225"/>
    <p:sldId id="503" r:id="rId226"/>
    <p:sldId id="491" r:id="rId227"/>
    <p:sldId id="504" r:id="rId228"/>
    <p:sldId id="492" r:id="rId229"/>
    <p:sldId id="493" r:id="rId230"/>
    <p:sldId id="505" r:id="rId231"/>
    <p:sldId id="494" r:id="rId232"/>
    <p:sldId id="506" r:id="rId233"/>
    <p:sldId id="495" r:id="rId234"/>
    <p:sldId id="507" r:id="rId235"/>
    <p:sldId id="496" r:id="rId236"/>
    <p:sldId id="497" r:id="rId237"/>
    <p:sldId id="498" r:id="rId238"/>
    <p:sldId id="508" r:id="rId239"/>
    <p:sldId id="499" r:id="rId240"/>
    <p:sldId id="509" r:id="rId241"/>
    <p:sldId id="500" r:id="rId242"/>
    <p:sldId id="511" r:id="rId243"/>
    <p:sldId id="512" r:id="rId244"/>
    <p:sldId id="513" r:id="rId245"/>
    <p:sldId id="514" r:id="rId246"/>
    <p:sldId id="515" r:id="rId247"/>
    <p:sldId id="516" r:id="rId248"/>
    <p:sldId id="517" r:id="rId24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81BD9-CDAF-476C-ADDF-F493576CE8F6}" v="4" dt="2021-11-22T11:17:44.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6" autoAdjust="0"/>
    <p:restoredTop sz="91147" autoAdjust="0"/>
  </p:normalViewPr>
  <p:slideViewPr>
    <p:cSldViewPr snapToGrid="0">
      <p:cViewPr>
        <p:scale>
          <a:sx n="70" d="100"/>
          <a:sy n="70" d="100"/>
        </p:scale>
        <p:origin x="1328" y="820"/>
      </p:cViewPr>
      <p:guideLst>
        <p:guide orient="horz" pos="2160"/>
        <p:guide pos="3840"/>
      </p:guideLst>
    </p:cSldViewPr>
  </p:slideViewPr>
  <p:notesTextViewPr>
    <p:cViewPr>
      <p:scale>
        <a:sx n="1" d="1"/>
        <a:sy n="1" d="1"/>
      </p:scale>
      <p:origin x="0" y="0"/>
    </p:cViewPr>
  </p:notesTextViewPr>
  <p:sorterViewPr>
    <p:cViewPr varScale="1">
      <p:scale>
        <a:sx n="1" d="1"/>
        <a:sy n="1" d="1"/>
      </p:scale>
      <p:origin x="0" y="-1178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microsoft.com/office/2016/11/relationships/changesInfo" Target="changesInfos/changesInfo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microsoft.com/office/2015/10/relationships/revisionInfo" Target="revisionInfo.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Van Thanh" userId="397c937a-6631-46d4-ab7f-15d71e973788" providerId="ADAL" clId="{148FC31A-B117-4507-8639-AC07A0455E81}"/>
    <pc:docChg chg="custSel modSld">
      <pc:chgData name="Nguyen Van Thanh" userId="397c937a-6631-46d4-ab7f-15d71e973788" providerId="ADAL" clId="{148FC31A-B117-4507-8639-AC07A0455E81}" dt="2021-07-26T09:32:24.179" v="17" actId="1076"/>
      <pc:docMkLst>
        <pc:docMk/>
      </pc:docMkLst>
      <pc:sldChg chg="modSp mod">
        <pc:chgData name="Nguyen Van Thanh" userId="397c937a-6631-46d4-ab7f-15d71e973788" providerId="ADAL" clId="{148FC31A-B117-4507-8639-AC07A0455E81}" dt="2021-07-26T09:32:24.179" v="17" actId="1076"/>
        <pc:sldMkLst>
          <pc:docMk/>
          <pc:sldMk cId="3113175522" sldId="265"/>
        </pc:sldMkLst>
        <pc:picChg chg="mod">
          <ac:chgData name="Nguyen Van Thanh" userId="397c937a-6631-46d4-ab7f-15d71e973788" providerId="ADAL" clId="{148FC31A-B117-4507-8639-AC07A0455E81}" dt="2021-07-26T09:32:24.179" v="17" actId="1076"/>
          <ac:picMkLst>
            <pc:docMk/>
            <pc:sldMk cId="3113175522" sldId="265"/>
            <ac:picMk id="3" creationId="{9BE86365-6FB8-4D4C-8A36-6A52183891FC}"/>
          </ac:picMkLst>
        </pc:picChg>
      </pc:sldChg>
      <pc:sldChg chg="modNotesTx">
        <pc:chgData name="Nguyen Van Thanh" userId="397c937a-6631-46d4-ab7f-15d71e973788" providerId="ADAL" clId="{148FC31A-B117-4507-8639-AC07A0455E81}" dt="2021-07-26T07:41:30.212" v="10" actId="20577"/>
        <pc:sldMkLst>
          <pc:docMk/>
          <pc:sldMk cId="548369353" sldId="285"/>
        </pc:sldMkLst>
      </pc:sldChg>
      <pc:sldChg chg="modNotesTx">
        <pc:chgData name="Nguyen Van Thanh" userId="397c937a-6631-46d4-ab7f-15d71e973788" providerId="ADAL" clId="{148FC31A-B117-4507-8639-AC07A0455E81}" dt="2021-07-26T07:49:11.705" v="16" actId="20577"/>
        <pc:sldMkLst>
          <pc:docMk/>
          <pc:sldMk cId="1731376997" sldId="291"/>
        </pc:sldMkLst>
      </pc:sldChg>
    </pc:docChg>
  </pc:docChgLst>
  <pc:docChgLst>
    <pc:chgData name="Nguyen Bui Trong Tin" userId="e8b171ad-d98b-49d5-bbe6-f86bd94206fe" providerId="ADAL" clId="{A70AE3BA-B099-4343-9DDA-8573CA7AF1C4}"/>
    <pc:docChg chg="custSel modSld">
      <pc:chgData name="Nguyen Bui Trong Tin" userId="e8b171ad-d98b-49d5-bbe6-f86bd94206fe" providerId="ADAL" clId="{A70AE3BA-B099-4343-9DDA-8573CA7AF1C4}" dt="2021-11-18T09:34:38.201" v="572" actId="1076"/>
      <pc:docMkLst>
        <pc:docMk/>
      </pc:docMkLst>
      <pc:sldChg chg="addSp modSp mod">
        <pc:chgData name="Nguyen Bui Trong Tin" userId="e8b171ad-d98b-49d5-bbe6-f86bd94206fe" providerId="ADAL" clId="{A70AE3BA-B099-4343-9DDA-8573CA7AF1C4}" dt="2021-11-18T04:29:13.196" v="178" actId="20577"/>
        <pc:sldMkLst>
          <pc:docMk/>
          <pc:sldMk cId="1731376997" sldId="291"/>
        </pc:sldMkLst>
        <pc:spChg chg="mod">
          <ac:chgData name="Nguyen Bui Trong Tin" userId="e8b171ad-d98b-49d5-bbe6-f86bd94206fe" providerId="ADAL" clId="{A70AE3BA-B099-4343-9DDA-8573CA7AF1C4}" dt="2021-11-18T04:29:13.196" v="178" actId="20577"/>
          <ac:spMkLst>
            <pc:docMk/>
            <pc:sldMk cId="1731376997" sldId="291"/>
            <ac:spMk id="4" creationId="{78144D1E-553A-44B4-9BC6-8366A981AFD8}"/>
          </ac:spMkLst>
        </pc:spChg>
        <pc:picChg chg="add mod">
          <ac:chgData name="Nguyen Bui Trong Tin" userId="e8b171ad-d98b-49d5-bbe6-f86bd94206fe" providerId="ADAL" clId="{A70AE3BA-B099-4343-9DDA-8573CA7AF1C4}" dt="2021-11-18T04:28:22.562" v="170" actId="1076"/>
          <ac:picMkLst>
            <pc:docMk/>
            <pc:sldMk cId="1731376997" sldId="291"/>
            <ac:picMk id="5" creationId="{C9B04B46-01C0-4CB9-898A-13FF45A983E0}"/>
          </ac:picMkLst>
        </pc:picChg>
      </pc:sldChg>
      <pc:sldChg chg="setBg modNotesTx">
        <pc:chgData name="Nguyen Bui Trong Tin" userId="e8b171ad-d98b-49d5-bbe6-f86bd94206fe" providerId="ADAL" clId="{A70AE3BA-B099-4343-9DDA-8573CA7AF1C4}" dt="2021-11-18T04:21:38.237" v="160" actId="20577"/>
        <pc:sldMkLst>
          <pc:docMk/>
          <pc:sldMk cId="1593555848" sldId="298"/>
        </pc:sldMkLst>
      </pc:sldChg>
      <pc:sldChg chg="modSp mod">
        <pc:chgData name="Nguyen Bui Trong Tin" userId="e8b171ad-d98b-49d5-bbe6-f86bd94206fe" providerId="ADAL" clId="{A70AE3BA-B099-4343-9DDA-8573CA7AF1C4}" dt="2021-11-18T04:18:32.993" v="78" actId="20577"/>
        <pc:sldMkLst>
          <pc:docMk/>
          <pc:sldMk cId="540321800" sldId="300"/>
        </pc:sldMkLst>
        <pc:spChg chg="mod">
          <ac:chgData name="Nguyen Bui Trong Tin" userId="e8b171ad-d98b-49d5-bbe6-f86bd94206fe" providerId="ADAL" clId="{A70AE3BA-B099-4343-9DDA-8573CA7AF1C4}" dt="2021-11-18T04:18:32.993" v="78" actId="20577"/>
          <ac:spMkLst>
            <pc:docMk/>
            <pc:sldMk cId="540321800" sldId="300"/>
            <ac:spMk id="4" creationId="{78144D1E-553A-44B4-9BC6-8366A981AFD8}"/>
          </ac:spMkLst>
        </pc:spChg>
      </pc:sldChg>
      <pc:sldChg chg="modSp mod">
        <pc:chgData name="Nguyen Bui Trong Tin" userId="e8b171ad-d98b-49d5-bbe6-f86bd94206fe" providerId="ADAL" clId="{A70AE3BA-B099-4343-9DDA-8573CA7AF1C4}" dt="2021-11-18T04:22:57.822" v="161" actId="14100"/>
        <pc:sldMkLst>
          <pc:docMk/>
          <pc:sldMk cId="92384005" sldId="303"/>
        </pc:sldMkLst>
        <pc:picChg chg="mod">
          <ac:chgData name="Nguyen Bui Trong Tin" userId="e8b171ad-d98b-49d5-bbe6-f86bd94206fe" providerId="ADAL" clId="{A70AE3BA-B099-4343-9DDA-8573CA7AF1C4}" dt="2021-11-18T04:22:57.822" v="161" actId="14100"/>
          <ac:picMkLst>
            <pc:docMk/>
            <pc:sldMk cId="92384005" sldId="303"/>
            <ac:picMk id="3" creationId="{688B2B0C-085A-48C1-B00E-B9CBDC7608D2}"/>
          </ac:picMkLst>
        </pc:picChg>
      </pc:sldChg>
      <pc:sldChg chg="modSp mod">
        <pc:chgData name="Nguyen Bui Trong Tin" userId="e8b171ad-d98b-49d5-bbe6-f86bd94206fe" providerId="ADAL" clId="{A70AE3BA-B099-4343-9DDA-8573CA7AF1C4}" dt="2021-11-18T04:23:12.827" v="162" actId="14100"/>
        <pc:sldMkLst>
          <pc:docMk/>
          <pc:sldMk cId="3087240295" sldId="304"/>
        </pc:sldMkLst>
        <pc:picChg chg="mod">
          <ac:chgData name="Nguyen Bui Trong Tin" userId="e8b171ad-d98b-49d5-bbe6-f86bd94206fe" providerId="ADAL" clId="{A70AE3BA-B099-4343-9DDA-8573CA7AF1C4}" dt="2021-11-18T04:23:12.827" v="162" actId="14100"/>
          <ac:picMkLst>
            <pc:docMk/>
            <pc:sldMk cId="3087240295" sldId="304"/>
            <ac:picMk id="3" creationId="{915300F1-642B-4A99-903E-8AF22ECF9945}"/>
          </ac:picMkLst>
        </pc:picChg>
      </pc:sldChg>
      <pc:sldChg chg="modSp mod">
        <pc:chgData name="Nguyen Bui Trong Tin" userId="e8b171ad-d98b-49d5-bbe6-f86bd94206fe" providerId="ADAL" clId="{A70AE3BA-B099-4343-9DDA-8573CA7AF1C4}" dt="2021-11-18T04:24:18.900" v="164" actId="14100"/>
        <pc:sldMkLst>
          <pc:docMk/>
          <pc:sldMk cId="787579232" sldId="306"/>
        </pc:sldMkLst>
        <pc:picChg chg="mod">
          <ac:chgData name="Nguyen Bui Trong Tin" userId="e8b171ad-d98b-49d5-bbe6-f86bd94206fe" providerId="ADAL" clId="{A70AE3BA-B099-4343-9DDA-8573CA7AF1C4}" dt="2021-11-18T04:24:18.900" v="164" actId="14100"/>
          <ac:picMkLst>
            <pc:docMk/>
            <pc:sldMk cId="787579232" sldId="306"/>
            <ac:picMk id="3" creationId="{548ED686-433A-424F-9AD5-C795761A3E47}"/>
          </ac:picMkLst>
        </pc:picChg>
        <pc:picChg chg="mod">
          <ac:chgData name="Nguyen Bui Trong Tin" userId="e8b171ad-d98b-49d5-bbe6-f86bd94206fe" providerId="ADAL" clId="{A70AE3BA-B099-4343-9DDA-8573CA7AF1C4}" dt="2021-11-18T04:24:15.765" v="163" actId="1076"/>
          <ac:picMkLst>
            <pc:docMk/>
            <pc:sldMk cId="787579232" sldId="306"/>
            <ac:picMk id="6" creationId="{702DF46B-76ED-443D-8565-7A6629CE17B0}"/>
          </ac:picMkLst>
        </pc:picChg>
      </pc:sldChg>
      <pc:sldChg chg="modSp mod">
        <pc:chgData name="Nguyen Bui Trong Tin" userId="e8b171ad-d98b-49d5-bbe6-f86bd94206fe" providerId="ADAL" clId="{A70AE3BA-B099-4343-9DDA-8573CA7AF1C4}" dt="2021-11-18T04:27:58.831" v="165" actId="1038"/>
        <pc:sldMkLst>
          <pc:docMk/>
          <pc:sldMk cId="3239848025" sldId="311"/>
        </pc:sldMkLst>
        <pc:picChg chg="mod">
          <ac:chgData name="Nguyen Bui Trong Tin" userId="e8b171ad-d98b-49d5-bbe6-f86bd94206fe" providerId="ADAL" clId="{A70AE3BA-B099-4343-9DDA-8573CA7AF1C4}" dt="2021-11-18T04:27:58.831" v="165" actId="1038"/>
          <ac:picMkLst>
            <pc:docMk/>
            <pc:sldMk cId="3239848025" sldId="311"/>
            <ac:picMk id="3" creationId="{6C7C724F-610E-4E43-9073-5CBBABFA1053}"/>
          </ac:picMkLst>
        </pc:picChg>
      </pc:sldChg>
      <pc:sldChg chg="addSp modSp mod">
        <pc:chgData name="Nguyen Bui Trong Tin" userId="e8b171ad-d98b-49d5-bbe6-f86bd94206fe" providerId="ADAL" clId="{A70AE3BA-B099-4343-9DDA-8573CA7AF1C4}" dt="2021-11-18T07:10:35.856" v="193" actId="20577"/>
        <pc:sldMkLst>
          <pc:docMk/>
          <pc:sldMk cId="3094230241" sldId="317"/>
        </pc:sldMkLst>
        <pc:spChg chg="mod">
          <ac:chgData name="Nguyen Bui Trong Tin" userId="e8b171ad-d98b-49d5-bbe6-f86bd94206fe" providerId="ADAL" clId="{A70AE3BA-B099-4343-9DDA-8573CA7AF1C4}" dt="2021-11-18T07:10:35.856" v="193" actId="20577"/>
          <ac:spMkLst>
            <pc:docMk/>
            <pc:sldMk cId="3094230241" sldId="317"/>
            <ac:spMk id="4" creationId="{78144D1E-553A-44B4-9BC6-8366A981AFD8}"/>
          </ac:spMkLst>
        </pc:spChg>
        <pc:picChg chg="mod">
          <ac:chgData name="Nguyen Bui Trong Tin" userId="e8b171ad-d98b-49d5-bbe6-f86bd94206fe" providerId="ADAL" clId="{A70AE3BA-B099-4343-9DDA-8573CA7AF1C4}" dt="2021-11-18T07:09:11.917" v="182" actId="14100"/>
          <ac:picMkLst>
            <pc:docMk/>
            <pc:sldMk cId="3094230241" sldId="317"/>
            <ac:picMk id="3" creationId="{5E0F72EA-AD59-4E9B-9FA0-CC71CEEA8B19}"/>
          </ac:picMkLst>
        </pc:picChg>
        <pc:picChg chg="add mod">
          <ac:chgData name="Nguyen Bui Trong Tin" userId="e8b171ad-d98b-49d5-bbe6-f86bd94206fe" providerId="ADAL" clId="{A70AE3BA-B099-4343-9DDA-8573CA7AF1C4}" dt="2021-11-18T07:10:27.956" v="184" actId="14100"/>
          <ac:picMkLst>
            <pc:docMk/>
            <pc:sldMk cId="3094230241" sldId="317"/>
            <ac:picMk id="5" creationId="{637A657F-C625-4721-BB6F-8C2E7BF860FF}"/>
          </ac:picMkLst>
        </pc:picChg>
      </pc:sldChg>
      <pc:sldChg chg="modSp mod">
        <pc:chgData name="Nguyen Bui Trong Tin" userId="e8b171ad-d98b-49d5-bbe6-f86bd94206fe" providerId="ADAL" clId="{A70AE3BA-B099-4343-9DDA-8573CA7AF1C4}" dt="2021-11-18T07:15:57.431" v="194" actId="1076"/>
        <pc:sldMkLst>
          <pc:docMk/>
          <pc:sldMk cId="2937466429" sldId="324"/>
        </pc:sldMkLst>
        <pc:picChg chg="mod">
          <ac:chgData name="Nguyen Bui Trong Tin" userId="e8b171ad-d98b-49d5-bbe6-f86bd94206fe" providerId="ADAL" clId="{A70AE3BA-B099-4343-9DDA-8573CA7AF1C4}" dt="2021-11-18T07:15:57.431" v="194" actId="1076"/>
          <ac:picMkLst>
            <pc:docMk/>
            <pc:sldMk cId="2937466429" sldId="324"/>
            <ac:picMk id="3" creationId="{9A4CD173-7E43-467A-8AB8-2CDFD71813F8}"/>
          </ac:picMkLst>
        </pc:picChg>
      </pc:sldChg>
      <pc:sldChg chg="modSp mod">
        <pc:chgData name="Nguyen Bui Trong Tin" userId="e8b171ad-d98b-49d5-bbe6-f86bd94206fe" providerId="ADAL" clId="{A70AE3BA-B099-4343-9DDA-8573CA7AF1C4}" dt="2021-11-18T07:16:22.155" v="195" actId="14100"/>
        <pc:sldMkLst>
          <pc:docMk/>
          <pc:sldMk cId="676395533" sldId="326"/>
        </pc:sldMkLst>
        <pc:picChg chg="mod">
          <ac:chgData name="Nguyen Bui Trong Tin" userId="e8b171ad-d98b-49d5-bbe6-f86bd94206fe" providerId="ADAL" clId="{A70AE3BA-B099-4343-9DDA-8573CA7AF1C4}" dt="2021-11-18T07:16:22.155" v="195" actId="14100"/>
          <ac:picMkLst>
            <pc:docMk/>
            <pc:sldMk cId="676395533" sldId="326"/>
            <ac:picMk id="3" creationId="{4026D998-52B2-4E71-87EE-C33BA3CB8EFB}"/>
          </ac:picMkLst>
        </pc:picChg>
      </pc:sldChg>
      <pc:sldChg chg="modNotesTx">
        <pc:chgData name="Nguyen Bui Trong Tin" userId="e8b171ad-d98b-49d5-bbe6-f86bd94206fe" providerId="ADAL" clId="{A70AE3BA-B099-4343-9DDA-8573CA7AF1C4}" dt="2021-11-18T07:20:20.907" v="197" actId="20577"/>
        <pc:sldMkLst>
          <pc:docMk/>
          <pc:sldMk cId="205531591" sldId="329"/>
        </pc:sldMkLst>
      </pc:sldChg>
      <pc:sldChg chg="modNotesTx">
        <pc:chgData name="Nguyen Bui Trong Tin" userId="e8b171ad-d98b-49d5-bbe6-f86bd94206fe" providerId="ADAL" clId="{A70AE3BA-B099-4343-9DDA-8573CA7AF1C4}" dt="2021-11-18T07:22:47.009" v="439" actId="20577"/>
        <pc:sldMkLst>
          <pc:docMk/>
          <pc:sldMk cId="1727662684" sldId="337"/>
        </pc:sldMkLst>
      </pc:sldChg>
      <pc:sldChg chg="modSp mod">
        <pc:chgData name="Nguyen Bui Trong Tin" userId="e8b171ad-d98b-49d5-bbe6-f86bd94206fe" providerId="ADAL" clId="{A70AE3BA-B099-4343-9DDA-8573CA7AF1C4}" dt="2021-11-18T07:39:37.765" v="441" actId="2710"/>
        <pc:sldMkLst>
          <pc:docMk/>
          <pc:sldMk cId="19463209" sldId="381"/>
        </pc:sldMkLst>
        <pc:spChg chg="mod">
          <ac:chgData name="Nguyen Bui Trong Tin" userId="e8b171ad-d98b-49d5-bbe6-f86bd94206fe" providerId="ADAL" clId="{A70AE3BA-B099-4343-9DDA-8573CA7AF1C4}" dt="2021-11-18T07:39:37.765" v="441" actId="2710"/>
          <ac:spMkLst>
            <pc:docMk/>
            <pc:sldMk cId="19463209" sldId="381"/>
            <ac:spMk id="3" creationId="{9AF78ECB-1EE1-48E0-91B7-F977248C69F3}"/>
          </ac:spMkLst>
        </pc:spChg>
      </pc:sldChg>
      <pc:sldChg chg="modSp mod">
        <pc:chgData name="Nguyen Bui Trong Tin" userId="e8b171ad-d98b-49d5-bbe6-f86bd94206fe" providerId="ADAL" clId="{A70AE3BA-B099-4343-9DDA-8573CA7AF1C4}" dt="2021-11-18T07:43:53.371" v="442" actId="14100"/>
        <pc:sldMkLst>
          <pc:docMk/>
          <pc:sldMk cId="2198182479" sldId="399"/>
        </pc:sldMkLst>
        <pc:picChg chg="mod">
          <ac:chgData name="Nguyen Bui Trong Tin" userId="e8b171ad-d98b-49d5-bbe6-f86bd94206fe" providerId="ADAL" clId="{A70AE3BA-B099-4343-9DDA-8573CA7AF1C4}" dt="2021-11-18T07:43:53.371" v="442" actId="14100"/>
          <ac:picMkLst>
            <pc:docMk/>
            <pc:sldMk cId="2198182479" sldId="399"/>
            <ac:picMk id="3" creationId="{C1D8A0BC-723E-48A3-93AE-955D58010A15}"/>
          </ac:picMkLst>
        </pc:picChg>
      </pc:sldChg>
      <pc:sldChg chg="modSp mod">
        <pc:chgData name="Nguyen Bui Trong Tin" userId="e8b171ad-d98b-49d5-bbe6-f86bd94206fe" providerId="ADAL" clId="{A70AE3BA-B099-4343-9DDA-8573CA7AF1C4}" dt="2021-11-18T07:49:04.288" v="443" actId="14100"/>
        <pc:sldMkLst>
          <pc:docMk/>
          <pc:sldMk cId="3824686956" sldId="412"/>
        </pc:sldMkLst>
        <pc:picChg chg="mod">
          <ac:chgData name="Nguyen Bui Trong Tin" userId="e8b171ad-d98b-49d5-bbe6-f86bd94206fe" providerId="ADAL" clId="{A70AE3BA-B099-4343-9DDA-8573CA7AF1C4}" dt="2021-11-18T07:49:04.288" v="443" actId="14100"/>
          <ac:picMkLst>
            <pc:docMk/>
            <pc:sldMk cId="3824686956" sldId="412"/>
            <ac:picMk id="5" creationId="{7A30B70C-BD34-44F0-A5EF-30E2A7789516}"/>
          </ac:picMkLst>
        </pc:picChg>
      </pc:sldChg>
      <pc:sldChg chg="modSp mod">
        <pc:chgData name="Nguyen Bui Trong Tin" userId="e8b171ad-d98b-49d5-bbe6-f86bd94206fe" providerId="ADAL" clId="{A70AE3BA-B099-4343-9DDA-8573CA7AF1C4}" dt="2021-11-18T07:51:49.965" v="445" actId="14100"/>
        <pc:sldMkLst>
          <pc:docMk/>
          <pc:sldMk cId="3817685318" sldId="425"/>
        </pc:sldMkLst>
        <pc:picChg chg="mod">
          <ac:chgData name="Nguyen Bui Trong Tin" userId="e8b171ad-d98b-49d5-bbe6-f86bd94206fe" providerId="ADAL" clId="{A70AE3BA-B099-4343-9DDA-8573CA7AF1C4}" dt="2021-11-18T02:57:33.704" v="0" actId="14100"/>
          <ac:picMkLst>
            <pc:docMk/>
            <pc:sldMk cId="3817685318" sldId="425"/>
            <ac:picMk id="3" creationId="{6CB0E1F3-B1ED-428B-B4B7-1C9EA252FEDA}"/>
          </ac:picMkLst>
        </pc:picChg>
        <pc:picChg chg="mod">
          <ac:chgData name="Nguyen Bui Trong Tin" userId="e8b171ad-d98b-49d5-bbe6-f86bd94206fe" providerId="ADAL" clId="{A70AE3BA-B099-4343-9DDA-8573CA7AF1C4}" dt="2021-11-18T07:51:49.965" v="445" actId="14100"/>
          <ac:picMkLst>
            <pc:docMk/>
            <pc:sldMk cId="3817685318" sldId="425"/>
            <ac:picMk id="5" creationId="{B5396562-EFC1-42C0-A4C6-00B880B403EF}"/>
          </ac:picMkLst>
        </pc:picChg>
      </pc:sldChg>
      <pc:sldChg chg="modSp mod">
        <pc:chgData name="Nguyen Bui Trong Tin" userId="e8b171ad-d98b-49d5-bbe6-f86bd94206fe" providerId="ADAL" clId="{A70AE3BA-B099-4343-9DDA-8573CA7AF1C4}" dt="2021-11-18T08:02:12.724" v="447" actId="113"/>
        <pc:sldMkLst>
          <pc:docMk/>
          <pc:sldMk cId="1987602876" sldId="433"/>
        </pc:sldMkLst>
        <pc:spChg chg="mod">
          <ac:chgData name="Nguyen Bui Trong Tin" userId="e8b171ad-d98b-49d5-bbe6-f86bd94206fe" providerId="ADAL" clId="{A70AE3BA-B099-4343-9DDA-8573CA7AF1C4}" dt="2021-11-18T08:02:12.724" v="447" actId="113"/>
          <ac:spMkLst>
            <pc:docMk/>
            <pc:sldMk cId="1987602876" sldId="433"/>
            <ac:spMk id="3" creationId="{B9FE0BEC-80E6-48A0-AB08-A2233127A752}"/>
          </ac:spMkLst>
        </pc:spChg>
      </pc:sldChg>
      <pc:sldChg chg="modSp mod">
        <pc:chgData name="Nguyen Bui Trong Tin" userId="e8b171ad-d98b-49d5-bbe6-f86bd94206fe" providerId="ADAL" clId="{A70AE3BA-B099-4343-9DDA-8573CA7AF1C4}" dt="2021-11-18T08:13:33.482" v="480" actId="113"/>
        <pc:sldMkLst>
          <pc:docMk/>
          <pc:sldMk cId="1484236402" sldId="435"/>
        </pc:sldMkLst>
        <pc:spChg chg="mod">
          <ac:chgData name="Nguyen Bui Trong Tin" userId="e8b171ad-d98b-49d5-bbe6-f86bd94206fe" providerId="ADAL" clId="{A70AE3BA-B099-4343-9DDA-8573CA7AF1C4}" dt="2021-11-18T08:13:33.482" v="480" actId="113"/>
          <ac:spMkLst>
            <pc:docMk/>
            <pc:sldMk cId="1484236402" sldId="435"/>
            <ac:spMk id="3" creationId="{E35A0840-2F78-4E90-B64A-B1FFBC08E334}"/>
          </ac:spMkLst>
        </pc:spChg>
      </pc:sldChg>
      <pc:sldChg chg="modSp mod setBg modNotesTx">
        <pc:chgData name="Nguyen Bui Trong Tin" userId="e8b171ad-d98b-49d5-bbe6-f86bd94206fe" providerId="ADAL" clId="{A70AE3BA-B099-4343-9DDA-8573CA7AF1C4}" dt="2021-11-18T08:07:50.279" v="474" actId="20577"/>
        <pc:sldMkLst>
          <pc:docMk/>
          <pc:sldMk cId="2424614523" sldId="469"/>
        </pc:sldMkLst>
        <pc:spChg chg="mod">
          <ac:chgData name="Nguyen Bui Trong Tin" userId="e8b171ad-d98b-49d5-bbe6-f86bd94206fe" providerId="ADAL" clId="{A70AE3BA-B099-4343-9DDA-8573CA7AF1C4}" dt="2021-11-18T08:05:18.435" v="449" actId="113"/>
          <ac:spMkLst>
            <pc:docMk/>
            <pc:sldMk cId="2424614523" sldId="469"/>
            <ac:spMk id="3" creationId="{0F890B82-7FDF-4D5A-9808-BBF5193D2150}"/>
          </ac:spMkLst>
        </pc:spChg>
      </pc:sldChg>
      <pc:sldChg chg="modNotesTx">
        <pc:chgData name="Nguyen Bui Trong Tin" userId="e8b171ad-d98b-49d5-bbe6-f86bd94206fe" providerId="ADAL" clId="{A70AE3BA-B099-4343-9DDA-8573CA7AF1C4}" dt="2021-11-18T08:46:56.682" v="554" actId="20577"/>
        <pc:sldMkLst>
          <pc:docMk/>
          <pc:sldMk cId="3313379434" sldId="479"/>
        </pc:sldMkLst>
      </pc:sldChg>
      <pc:sldChg chg="modSp mod">
        <pc:chgData name="Nguyen Bui Trong Tin" userId="e8b171ad-d98b-49d5-bbe6-f86bd94206fe" providerId="ADAL" clId="{A70AE3BA-B099-4343-9DDA-8573CA7AF1C4}" dt="2021-11-18T09:04:43.514" v="555" actId="14100"/>
        <pc:sldMkLst>
          <pc:docMk/>
          <pc:sldMk cId="3367956612" sldId="495"/>
        </pc:sldMkLst>
        <pc:picChg chg="mod">
          <ac:chgData name="Nguyen Bui Trong Tin" userId="e8b171ad-d98b-49d5-bbe6-f86bd94206fe" providerId="ADAL" clId="{A70AE3BA-B099-4343-9DDA-8573CA7AF1C4}" dt="2021-11-18T09:04:43.514" v="555" actId="14100"/>
          <ac:picMkLst>
            <pc:docMk/>
            <pc:sldMk cId="3367956612" sldId="495"/>
            <ac:picMk id="3" creationId="{FA916601-FF25-4D66-9444-1E7B3A6D360D}"/>
          </ac:picMkLst>
        </pc:picChg>
      </pc:sldChg>
      <pc:sldChg chg="modSp mod">
        <pc:chgData name="Nguyen Bui Trong Tin" userId="e8b171ad-d98b-49d5-bbe6-f86bd94206fe" providerId="ADAL" clId="{A70AE3BA-B099-4343-9DDA-8573CA7AF1C4}" dt="2021-11-18T09:09:37.116" v="558" actId="14100"/>
        <pc:sldMkLst>
          <pc:docMk/>
          <pc:sldMk cId="403885364" sldId="496"/>
        </pc:sldMkLst>
        <pc:picChg chg="mod">
          <ac:chgData name="Nguyen Bui Trong Tin" userId="e8b171ad-d98b-49d5-bbe6-f86bd94206fe" providerId="ADAL" clId="{A70AE3BA-B099-4343-9DDA-8573CA7AF1C4}" dt="2021-11-18T09:09:33.597" v="557" actId="14100"/>
          <ac:picMkLst>
            <pc:docMk/>
            <pc:sldMk cId="403885364" sldId="496"/>
            <ac:picMk id="7" creationId="{EC532FC1-9727-478E-A66A-ED76C98A04A1}"/>
          </ac:picMkLst>
        </pc:picChg>
        <pc:picChg chg="mod">
          <ac:chgData name="Nguyen Bui Trong Tin" userId="e8b171ad-d98b-49d5-bbe6-f86bd94206fe" providerId="ADAL" clId="{A70AE3BA-B099-4343-9DDA-8573CA7AF1C4}" dt="2021-11-18T09:09:37.116" v="558" actId="14100"/>
          <ac:picMkLst>
            <pc:docMk/>
            <pc:sldMk cId="403885364" sldId="496"/>
            <ac:picMk id="9" creationId="{284FF154-B298-4278-A430-ECA7680B1189}"/>
          </ac:picMkLst>
        </pc:picChg>
      </pc:sldChg>
      <pc:sldChg chg="modSp mod">
        <pc:chgData name="Nguyen Bui Trong Tin" userId="e8b171ad-d98b-49d5-bbe6-f86bd94206fe" providerId="ADAL" clId="{A70AE3BA-B099-4343-9DDA-8573CA7AF1C4}" dt="2021-11-18T09:23:57.513" v="559" actId="14100"/>
        <pc:sldMkLst>
          <pc:docMk/>
          <pc:sldMk cId="3623872755" sldId="512"/>
        </pc:sldMkLst>
        <pc:picChg chg="mod">
          <ac:chgData name="Nguyen Bui Trong Tin" userId="e8b171ad-d98b-49d5-bbe6-f86bd94206fe" providerId="ADAL" clId="{A70AE3BA-B099-4343-9DDA-8573CA7AF1C4}" dt="2021-11-18T09:23:57.513" v="559" actId="14100"/>
          <ac:picMkLst>
            <pc:docMk/>
            <pc:sldMk cId="3623872755" sldId="512"/>
            <ac:picMk id="6" creationId="{93840CA0-4363-4141-A0EF-0FF208D6D36D}"/>
          </ac:picMkLst>
        </pc:picChg>
      </pc:sldChg>
      <pc:sldChg chg="modSp mod">
        <pc:chgData name="Nguyen Bui Trong Tin" userId="e8b171ad-d98b-49d5-bbe6-f86bd94206fe" providerId="ADAL" clId="{A70AE3BA-B099-4343-9DDA-8573CA7AF1C4}" dt="2021-11-18T09:24:34.878" v="571" actId="14100"/>
        <pc:sldMkLst>
          <pc:docMk/>
          <pc:sldMk cId="3069189213" sldId="513"/>
        </pc:sldMkLst>
        <pc:picChg chg="mod">
          <ac:chgData name="Nguyen Bui Trong Tin" userId="e8b171ad-d98b-49d5-bbe6-f86bd94206fe" providerId="ADAL" clId="{A70AE3BA-B099-4343-9DDA-8573CA7AF1C4}" dt="2021-11-18T09:24:34.878" v="571" actId="14100"/>
          <ac:picMkLst>
            <pc:docMk/>
            <pc:sldMk cId="3069189213" sldId="513"/>
            <ac:picMk id="3" creationId="{8FEC8CEE-F78F-460A-A3F8-5A1114FB68E7}"/>
          </ac:picMkLst>
        </pc:picChg>
        <pc:picChg chg="mod">
          <ac:chgData name="Nguyen Bui Trong Tin" userId="e8b171ad-d98b-49d5-bbe6-f86bd94206fe" providerId="ADAL" clId="{A70AE3BA-B099-4343-9DDA-8573CA7AF1C4}" dt="2021-11-18T09:24:33.056" v="570" actId="1076"/>
          <ac:picMkLst>
            <pc:docMk/>
            <pc:sldMk cId="3069189213" sldId="513"/>
            <ac:picMk id="5" creationId="{4B5FC264-8D80-4F08-BF58-10D3BB03E63D}"/>
          </ac:picMkLst>
        </pc:picChg>
        <pc:picChg chg="mod">
          <ac:chgData name="Nguyen Bui Trong Tin" userId="e8b171ad-d98b-49d5-bbe6-f86bd94206fe" providerId="ADAL" clId="{A70AE3BA-B099-4343-9DDA-8573CA7AF1C4}" dt="2021-11-18T09:24:23.292" v="565" actId="14100"/>
          <ac:picMkLst>
            <pc:docMk/>
            <pc:sldMk cId="3069189213" sldId="513"/>
            <ac:picMk id="7" creationId="{A67BBED8-AB97-491B-ABAA-317548B06ECC}"/>
          </ac:picMkLst>
        </pc:picChg>
        <pc:picChg chg="mod">
          <ac:chgData name="Nguyen Bui Trong Tin" userId="e8b171ad-d98b-49d5-bbe6-f86bd94206fe" providerId="ADAL" clId="{A70AE3BA-B099-4343-9DDA-8573CA7AF1C4}" dt="2021-11-18T09:24:25.170" v="566" actId="14100"/>
          <ac:picMkLst>
            <pc:docMk/>
            <pc:sldMk cId="3069189213" sldId="513"/>
            <ac:picMk id="9" creationId="{723F540A-445F-4B88-97DE-285D6F0D22D2}"/>
          </ac:picMkLst>
        </pc:picChg>
      </pc:sldChg>
      <pc:sldChg chg="modSp mod">
        <pc:chgData name="Nguyen Bui Trong Tin" userId="e8b171ad-d98b-49d5-bbe6-f86bd94206fe" providerId="ADAL" clId="{A70AE3BA-B099-4343-9DDA-8573CA7AF1C4}" dt="2021-11-18T09:34:38.201" v="572" actId="1076"/>
        <pc:sldMkLst>
          <pc:docMk/>
          <pc:sldMk cId="2144546125" sldId="516"/>
        </pc:sldMkLst>
        <pc:picChg chg="mod">
          <ac:chgData name="Nguyen Bui Trong Tin" userId="e8b171ad-d98b-49d5-bbe6-f86bd94206fe" providerId="ADAL" clId="{A70AE3BA-B099-4343-9DDA-8573CA7AF1C4}" dt="2021-11-18T09:34:38.201" v="572" actId="1076"/>
          <ac:picMkLst>
            <pc:docMk/>
            <pc:sldMk cId="2144546125" sldId="516"/>
            <ac:picMk id="3" creationId="{60B1C2F7-B411-4B31-8A03-19AF8698ADB9}"/>
          </ac:picMkLst>
        </pc:picChg>
      </pc:sldChg>
    </pc:docChg>
  </pc:docChgLst>
  <pc:docChgLst>
    <pc:chgData name="Nguyen Van Thai Thanh" userId="efe48e9e-abaa-4a82-8677-c996e7a91e96" providerId="ADAL" clId="{150448AD-BD22-4159-8EBF-EB188D01F066}"/>
    <pc:docChg chg="undo custSel addSld delSld modSld sldOrd">
      <pc:chgData name="Nguyen Van Thai Thanh" userId="efe48e9e-abaa-4a82-8677-c996e7a91e96" providerId="ADAL" clId="{150448AD-BD22-4159-8EBF-EB188D01F066}" dt="2021-08-27T01:18:28.296" v="2238" actId="20577"/>
      <pc:docMkLst>
        <pc:docMk/>
      </pc:docMkLst>
      <pc:sldChg chg="setBg">
        <pc:chgData name="Nguyen Van Thai Thanh" userId="efe48e9e-abaa-4a82-8677-c996e7a91e96" providerId="ADAL" clId="{150448AD-BD22-4159-8EBF-EB188D01F066}" dt="2021-08-26T02:17:56.008" v="20"/>
        <pc:sldMkLst>
          <pc:docMk/>
          <pc:sldMk cId="3946665636" sldId="256"/>
        </pc:sldMkLst>
      </pc:sldChg>
      <pc:sldChg chg="modNotesTx">
        <pc:chgData name="Nguyen Van Thai Thanh" userId="efe48e9e-abaa-4a82-8677-c996e7a91e96" providerId="ADAL" clId="{150448AD-BD22-4159-8EBF-EB188D01F066}" dt="2021-08-26T02:47:21.119" v="125" actId="20577"/>
        <pc:sldMkLst>
          <pc:docMk/>
          <pc:sldMk cId="3997974906" sldId="266"/>
        </pc:sldMkLst>
      </pc:sldChg>
      <pc:sldChg chg="modNotesTx">
        <pc:chgData name="Nguyen Van Thai Thanh" userId="efe48e9e-abaa-4a82-8677-c996e7a91e96" providerId="ADAL" clId="{150448AD-BD22-4159-8EBF-EB188D01F066}" dt="2021-08-26T02:54:40.101" v="136" actId="20577"/>
        <pc:sldMkLst>
          <pc:docMk/>
          <pc:sldMk cId="672242642" sldId="275"/>
        </pc:sldMkLst>
      </pc:sldChg>
      <pc:sldChg chg="modNotesTx">
        <pc:chgData name="Nguyen Van Thai Thanh" userId="efe48e9e-abaa-4a82-8677-c996e7a91e96" providerId="ADAL" clId="{150448AD-BD22-4159-8EBF-EB188D01F066}" dt="2021-08-26T02:57:29.277" v="144" actId="20577"/>
        <pc:sldMkLst>
          <pc:docMk/>
          <pc:sldMk cId="2967475933" sldId="281"/>
        </pc:sldMkLst>
      </pc:sldChg>
      <pc:sldChg chg="modNotesTx">
        <pc:chgData name="Nguyen Van Thai Thanh" userId="efe48e9e-abaa-4a82-8677-c996e7a91e96" providerId="ADAL" clId="{150448AD-BD22-4159-8EBF-EB188D01F066}" dt="2021-08-26T03:03:19.558" v="145" actId="20577"/>
        <pc:sldMkLst>
          <pc:docMk/>
          <pc:sldMk cId="548369353" sldId="285"/>
        </pc:sldMkLst>
      </pc:sldChg>
      <pc:sldChg chg="modNotesTx">
        <pc:chgData name="Nguyen Van Thai Thanh" userId="efe48e9e-abaa-4a82-8677-c996e7a91e96" providerId="ADAL" clId="{150448AD-BD22-4159-8EBF-EB188D01F066}" dt="2021-08-26T03:13:56.744" v="171" actId="20577"/>
        <pc:sldMkLst>
          <pc:docMk/>
          <pc:sldMk cId="1731376997" sldId="291"/>
        </pc:sldMkLst>
      </pc:sldChg>
      <pc:sldChg chg="modNotesTx">
        <pc:chgData name="Nguyen Van Thai Thanh" userId="efe48e9e-abaa-4a82-8677-c996e7a91e96" providerId="ADAL" clId="{150448AD-BD22-4159-8EBF-EB188D01F066}" dt="2021-08-26T03:45:46.163" v="179" actId="20577"/>
        <pc:sldMkLst>
          <pc:docMk/>
          <pc:sldMk cId="3457322420" sldId="313"/>
        </pc:sldMkLst>
      </pc:sldChg>
      <pc:sldChg chg="modNotesTx">
        <pc:chgData name="Nguyen Van Thai Thanh" userId="efe48e9e-abaa-4a82-8677-c996e7a91e96" providerId="ADAL" clId="{150448AD-BD22-4159-8EBF-EB188D01F066}" dt="2021-08-26T03:45:45.780" v="178" actId="20577"/>
        <pc:sldMkLst>
          <pc:docMk/>
          <pc:sldMk cId="2094780707" sldId="314"/>
        </pc:sldMkLst>
      </pc:sldChg>
      <pc:sldChg chg="addSp delSp modSp add del mod">
        <pc:chgData name="Nguyen Van Thai Thanh" userId="efe48e9e-abaa-4a82-8677-c996e7a91e96" providerId="ADAL" clId="{150448AD-BD22-4159-8EBF-EB188D01F066}" dt="2021-08-26T03:55:23.539" v="232" actId="1076"/>
        <pc:sldMkLst>
          <pc:docMk/>
          <pc:sldMk cId="194729780" sldId="340"/>
        </pc:sldMkLst>
        <pc:spChg chg="del">
          <ac:chgData name="Nguyen Van Thai Thanh" userId="efe48e9e-abaa-4a82-8677-c996e7a91e96" providerId="ADAL" clId="{150448AD-BD22-4159-8EBF-EB188D01F066}" dt="2021-08-26T03:52:42.057" v="208" actId="478"/>
          <ac:spMkLst>
            <pc:docMk/>
            <pc:sldMk cId="194729780" sldId="340"/>
            <ac:spMk id="4" creationId="{78144D1E-553A-44B4-9BC6-8366A981AFD8}"/>
          </ac:spMkLst>
        </pc:spChg>
        <pc:picChg chg="add mod">
          <ac:chgData name="Nguyen Van Thai Thanh" userId="efe48e9e-abaa-4a82-8677-c996e7a91e96" providerId="ADAL" clId="{150448AD-BD22-4159-8EBF-EB188D01F066}" dt="2021-08-26T03:55:23.539" v="232" actId="1076"/>
          <ac:picMkLst>
            <pc:docMk/>
            <pc:sldMk cId="194729780" sldId="340"/>
            <ac:picMk id="3" creationId="{A250B2C0-142E-4D28-9FB5-8DB7F15BFEE4}"/>
          </ac:picMkLst>
        </pc:picChg>
      </pc:sldChg>
      <pc:sldChg chg="add del">
        <pc:chgData name="Nguyen Van Thai Thanh" userId="efe48e9e-abaa-4a82-8677-c996e7a91e96" providerId="ADAL" clId="{150448AD-BD22-4159-8EBF-EB188D01F066}" dt="2021-08-26T03:52:44.826" v="209" actId="47"/>
        <pc:sldMkLst>
          <pc:docMk/>
          <pc:sldMk cId="666317808" sldId="341"/>
        </pc:sldMkLst>
      </pc:sldChg>
      <pc:sldChg chg="modSp add mod setBg">
        <pc:chgData name="Nguyen Van Thai Thanh" userId="efe48e9e-abaa-4a82-8677-c996e7a91e96" providerId="ADAL" clId="{150448AD-BD22-4159-8EBF-EB188D01F066}" dt="2021-08-26T02:17:56.008" v="20"/>
        <pc:sldMkLst>
          <pc:docMk/>
          <pc:sldMk cId="3034598757" sldId="343"/>
        </pc:sldMkLst>
        <pc:spChg chg="mod">
          <ac:chgData name="Nguyen Van Thai Thanh" userId="efe48e9e-abaa-4a82-8677-c996e7a91e96" providerId="ADAL" clId="{150448AD-BD22-4159-8EBF-EB188D01F066}" dt="2021-08-26T02:16:56.651" v="12" actId="20577"/>
          <ac:spMkLst>
            <pc:docMk/>
            <pc:sldMk cId="3034598757" sldId="343"/>
            <ac:spMk id="4" creationId="{E3CCD879-E15E-42B2-BC95-B5354168524D}"/>
          </ac:spMkLst>
        </pc:spChg>
      </pc:sldChg>
      <pc:sldChg chg="add ord setBg">
        <pc:chgData name="Nguyen Van Thai Thanh" userId="efe48e9e-abaa-4a82-8677-c996e7a91e96" providerId="ADAL" clId="{150448AD-BD22-4159-8EBF-EB188D01F066}" dt="2021-08-26T02:17:56.008" v="20"/>
        <pc:sldMkLst>
          <pc:docMk/>
          <pc:sldMk cId="1083401514" sldId="344"/>
        </pc:sldMkLst>
      </pc:sldChg>
      <pc:sldChg chg="modSp add mod setBg">
        <pc:chgData name="Nguyen Van Thai Thanh" userId="efe48e9e-abaa-4a82-8677-c996e7a91e96" providerId="ADAL" clId="{150448AD-BD22-4159-8EBF-EB188D01F066}" dt="2021-08-26T02:35:28.562" v="121" actId="20577"/>
        <pc:sldMkLst>
          <pc:docMk/>
          <pc:sldMk cId="495339499" sldId="345"/>
        </pc:sldMkLst>
        <pc:spChg chg="mod">
          <ac:chgData name="Nguyen Van Thai Thanh" userId="efe48e9e-abaa-4a82-8677-c996e7a91e96" providerId="ADAL" clId="{150448AD-BD22-4159-8EBF-EB188D01F066}" dt="2021-08-26T02:35:28.562" v="121" actId="20577"/>
          <ac:spMkLst>
            <pc:docMk/>
            <pc:sldMk cId="495339499" sldId="345"/>
            <ac:spMk id="4" creationId="{E3CCD879-E15E-42B2-BC95-B5354168524D}"/>
          </ac:spMkLst>
        </pc:spChg>
      </pc:sldChg>
      <pc:sldChg chg="addSp delSp modSp add mod setBg modNotesTx">
        <pc:chgData name="Nguyen Van Thai Thanh" userId="efe48e9e-abaa-4a82-8677-c996e7a91e96" providerId="ADAL" clId="{150448AD-BD22-4159-8EBF-EB188D01F066}" dt="2021-08-26T02:26:22.005" v="99" actId="20577"/>
        <pc:sldMkLst>
          <pc:docMk/>
          <pc:sldMk cId="1533690050" sldId="346"/>
        </pc:sldMkLst>
        <pc:spChg chg="add del mod">
          <ac:chgData name="Nguyen Van Thai Thanh" userId="efe48e9e-abaa-4a82-8677-c996e7a91e96" providerId="ADAL" clId="{150448AD-BD22-4159-8EBF-EB188D01F066}" dt="2021-08-26T02:18:59.386" v="24" actId="478"/>
          <ac:spMkLst>
            <pc:docMk/>
            <pc:sldMk cId="1533690050" sldId="346"/>
            <ac:spMk id="3" creationId="{088E87A6-B558-4A3F-A669-192C40B54253}"/>
          </ac:spMkLst>
        </pc:spChg>
        <pc:spChg chg="del">
          <ac:chgData name="Nguyen Van Thai Thanh" userId="efe48e9e-abaa-4a82-8677-c996e7a91e96" providerId="ADAL" clId="{150448AD-BD22-4159-8EBF-EB188D01F066}" dt="2021-08-26T02:18:56.890" v="23" actId="478"/>
          <ac:spMkLst>
            <pc:docMk/>
            <pc:sldMk cId="1533690050" sldId="346"/>
            <ac:spMk id="4" creationId="{E3CCD879-E15E-42B2-BC95-B5354168524D}"/>
          </ac:spMkLst>
        </pc:spChg>
        <pc:spChg chg="add mod">
          <ac:chgData name="Nguyen Van Thai Thanh" userId="efe48e9e-abaa-4a82-8677-c996e7a91e96" providerId="ADAL" clId="{150448AD-BD22-4159-8EBF-EB188D01F066}" dt="2021-08-26T02:26:22.005" v="99" actId="20577"/>
          <ac:spMkLst>
            <pc:docMk/>
            <pc:sldMk cId="1533690050" sldId="346"/>
            <ac:spMk id="6" creationId="{6E771F71-2D3F-47C1-878B-1D1B74621F2D}"/>
          </ac:spMkLst>
        </pc:spChg>
      </pc:sldChg>
      <pc:sldChg chg="addSp modSp add mod ord modNotesTx">
        <pc:chgData name="Nguyen Van Thai Thanh" userId="efe48e9e-abaa-4a82-8677-c996e7a91e96" providerId="ADAL" clId="{150448AD-BD22-4159-8EBF-EB188D01F066}" dt="2021-08-26T02:19:49.798" v="42"/>
        <pc:sldMkLst>
          <pc:docMk/>
          <pc:sldMk cId="2073265907" sldId="347"/>
        </pc:sldMkLst>
        <pc:spChg chg="add mod">
          <ac:chgData name="Nguyen Van Thai Thanh" userId="efe48e9e-abaa-4a82-8677-c996e7a91e96" providerId="ADAL" clId="{150448AD-BD22-4159-8EBF-EB188D01F066}" dt="2021-08-26T02:19:41.022" v="35" actId="14100"/>
          <ac:spMkLst>
            <pc:docMk/>
            <pc:sldMk cId="2073265907" sldId="347"/>
            <ac:spMk id="3" creationId="{42749238-C65C-467F-9CD1-D73DFED4DCA4}"/>
          </ac:spMkLst>
        </pc:spChg>
      </pc:sldChg>
      <pc:sldChg chg="addSp modSp add mod modNotesTx">
        <pc:chgData name="Nguyen Van Thai Thanh" userId="efe48e9e-abaa-4a82-8677-c996e7a91e96" providerId="ADAL" clId="{150448AD-BD22-4159-8EBF-EB188D01F066}" dt="2021-08-26T02:22:03.899" v="62" actId="20577"/>
        <pc:sldMkLst>
          <pc:docMk/>
          <pc:sldMk cId="2639579135" sldId="348"/>
        </pc:sldMkLst>
        <pc:spChg chg="add mod">
          <ac:chgData name="Nguyen Van Thai Thanh" userId="efe48e9e-abaa-4a82-8677-c996e7a91e96" providerId="ADAL" clId="{150448AD-BD22-4159-8EBF-EB188D01F066}" dt="2021-08-26T02:21:31.716" v="50" actId="14100"/>
          <ac:spMkLst>
            <pc:docMk/>
            <pc:sldMk cId="2639579135" sldId="348"/>
            <ac:spMk id="3" creationId="{D7E15B3A-4E50-4487-ADE7-9140AB34CA1E}"/>
          </ac:spMkLst>
        </pc:spChg>
      </pc:sldChg>
      <pc:sldChg chg="addSp modSp add mod replId modNotesTx">
        <pc:chgData name="Nguyen Van Thai Thanh" userId="efe48e9e-abaa-4a82-8677-c996e7a91e96" providerId="ADAL" clId="{150448AD-BD22-4159-8EBF-EB188D01F066}" dt="2021-08-26T02:24:44.234" v="67" actId="20577"/>
        <pc:sldMkLst>
          <pc:docMk/>
          <pc:sldMk cId="1096922965" sldId="349"/>
        </pc:sldMkLst>
        <pc:spChg chg="add mod">
          <ac:chgData name="Nguyen Van Thai Thanh" userId="efe48e9e-abaa-4a82-8677-c996e7a91e96" providerId="ADAL" clId="{150448AD-BD22-4159-8EBF-EB188D01F066}" dt="2021-08-26T02:24:42.563" v="66" actId="14100"/>
          <ac:spMkLst>
            <pc:docMk/>
            <pc:sldMk cId="1096922965" sldId="349"/>
            <ac:spMk id="3" creationId="{3428AB48-88EE-4594-93EC-9E17EDAD310D}"/>
          </ac:spMkLst>
        </pc:spChg>
      </pc:sldChg>
      <pc:sldChg chg="addSp modSp add mod modNotesTx">
        <pc:chgData name="Nguyen Van Thai Thanh" userId="efe48e9e-abaa-4a82-8677-c996e7a91e96" providerId="ADAL" clId="{150448AD-BD22-4159-8EBF-EB188D01F066}" dt="2021-08-26T02:26:51.293" v="107" actId="20577"/>
        <pc:sldMkLst>
          <pc:docMk/>
          <pc:sldMk cId="1952351618" sldId="350"/>
        </pc:sldMkLst>
        <pc:spChg chg="add mod">
          <ac:chgData name="Nguyen Van Thai Thanh" userId="efe48e9e-abaa-4a82-8677-c996e7a91e96" providerId="ADAL" clId="{150448AD-BD22-4159-8EBF-EB188D01F066}" dt="2021-08-26T02:26:14.772" v="93" actId="20577"/>
          <ac:spMkLst>
            <pc:docMk/>
            <pc:sldMk cId="1952351618" sldId="350"/>
            <ac:spMk id="3" creationId="{009AB7E0-4B39-40CD-9E13-B56D4B159770}"/>
          </ac:spMkLst>
        </pc:spChg>
      </pc:sldChg>
      <pc:sldChg chg="modSp add mod setBg">
        <pc:chgData name="Nguyen Van Thai Thanh" userId="efe48e9e-abaa-4a82-8677-c996e7a91e96" providerId="ADAL" clId="{150448AD-BD22-4159-8EBF-EB188D01F066}" dt="2021-08-26T02:35:20.939" v="119"/>
        <pc:sldMkLst>
          <pc:docMk/>
          <pc:sldMk cId="285329858" sldId="351"/>
        </pc:sldMkLst>
        <pc:spChg chg="mod">
          <ac:chgData name="Nguyen Van Thai Thanh" userId="efe48e9e-abaa-4a82-8677-c996e7a91e96" providerId="ADAL" clId="{150448AD-BD22-4159-8EBF-EB188D01F066}" dt="2021-08-26T02:35:11.468" v="118" actId="20577"/>
          <ac:spMkLst>
            <pc:docMk/>
            <pc:sldMk cId="285329858" sldId="351"/>
            <ac:spMk id="4" creationId="{E3CCD879-E15E-42B2-BC95-B5354168524D}"/>
          </ac:spMkLst>
        </pc:spChg>
      </pc:sldChg>
      <pc:sldChg chg="add del replId">
        <pc:chgData name="Nguyen Van Thai Thanh" userId="efe48e9e-abaa-4a82-8677-c996e7a91e96" providerId="ADAL" clId="{150448AD-BD22-4159-8EBF-EB188D01F066}" dt="2021-08-26T02:27:02.785" v="108" actId="47"/>
        <pc:sldMkLst>
          <pc:docMk/>
          <pc:sldMk cId="1702922867" sldId="351"/>
        </pc:sldMkLst>
      </pc:sldChg>
      <pc:sldChg chg="add del replId">
        <pc:chgData name="Nguyen Van Thai Thanh" userId="efe48e9e-abaa-4a82-8677-c996e7a91e96" providerId="ADAL" clId="{150448AD-BD22-4159-8EBF-EB188D01F066}" dt="2021-08-26T02:27:02.785" v="108" actId="47"/>
        <pc:sldMkLst>
          <pc:docMk/>
          <pc:sldMk cId="484994351" sldId="352"/>
        </pc:sldMkLst>
      </pc:sldChg>
      <pc:sldChg chg="modSp add mod setBg">
        <pc:chgData name="Nguyen Van Thai Thanh" userId="efe48e9e-abaa-4a82-8677-c996e7a91e96" providerId="ADAL" clId="{150448AD-BD22-4159-8EBF-EB188D01F066}" dt="2021-08-26T02:50:05.358" v="132"/>
        <pc:sldMkLst>
          <pc:docMk/>
          <pc:sldMk cId="2343962903" sldId="352"/>
        </pc:sldMkLst>
        <pc:spChg chg="mod">
          <ac:chgData name="Nguyen Van Thai Thanh" userId="efe48e9e-abaa-4a82-8677-c996e7a91e96" providerId="ADAL" clId="{150448AD-BD22-4159-8EBF-EB188D01F066}" dt="2021-08-26T02:49:57.955" v="131" actId="20577"/>
          <ac:spMkLst>
            <pc:docMk/>
            <pc:sldMk cId="2343962903" sldId="352"/>
            <ac:spMk id="4" creationId="{E3CCD879-E15E-42B2-BC95-B5354168524D}"/>
          </ac:spMkLst>
        </pc:spChg>
      </pc:sldChg>
      <pc:sldChg chg="modSp add mod setBg">
        <pc:chgData name="Nguyen Van Thai Thanh" userId="efe48e9e-abaa-4a82-8677-c996e7a91e96" providerId="ADAL" clId="{150448AD-BD22-4159-8EBF-EB188D01F066}" dt="2021-08-26T02:55:55.718" v="142" actId="20577"/>
        <pc:sldMkLst>
          <pc:docMk/>
          <pc:sldMk cId="1384045031" sldId="353"/>
        </pc:sldMkLst>
        <pc:spChg chg="mod">
          <ac:chgData name="Nguyen Van Thai Thanh" userId="efe48e9e-abaa-4a82-8677-c996e7a91e96" providerId="ADAL" clId="{150448AD-BD22-4159-8EBF-EB188D01F066}" dt="2021-08-26T02:55:55.718" v="142" actId="20577"/>
          <ac:spMkLst>
            <pc:docMk/>
            <pc:sldMk cId="1384045031" sldId="353"/>
            <ac:spMk id="4" creationId="{E3CCD879-E15E-42B2-BC95-B5354168524D}"/>
          </ac:spMkLst>
        </pc:spChg>
      </pc:sldChg>
      <pc:sldChg chg="add del replId">
        <pc:chgData name="Nguyen Van Thai Thanh" userId="efe48e9e-abaa-4a82-8677-c996e7a91e96" providerId="ADAL" clId="{150448AD-BD22-4159-8EBF-EB188D01F066}" dt="2021-08-26T02:27:02.785" v="108" actId="47"/>
        <pc:sldMkLst>
          <pc:docMk/>
          <pc:sldMk cId="1478217548" sldId="353"/>
        </pc:sldMkLst>
      </pc:sldChg>
      <pc:sldChg chg="modSp add mod setBg">
        <pc:chgData name="Nguyen Van Thai Thanh" userId="efe48e9e-abaa-4a82-8677-c996e7a91e96" providerId="ADAL" clId="{150448AD-BD22-4159-8EBF-EB188D01F066}" dt="2021-08-26T03:04:25.730" v="152"/>
        <pc:sldMkLst>
          <pc:docMk/>
          <pc:sldMk cId="2822128699" sldId="354"/>
        </pc:sldMkLst>
        <pc:spChg chg="mod">
          <ac:chgData name="Nguyen Van Thai Thanh" userId="efe48e9e-abaa-4a82-8677-c996e7a91e96" providerId="ADAL" clId="{150448AD-BD22-4159-8EBF-EB188D01F066}" dt="2021-08-26T03:04:19.287" v="151" actId="20577"/>
          <ac:spMkLst>
            <pc:docMk/>
            <pc:sldMk cId="2822128699" sldId="354"/>
            <ac:spMk id="4" creationId="{E3CCD879-E15E-42B2-BC95-B5354168524D}"/>
          </ac:spMkLst>
        </pc:spChg>
      </pc:sldChg>
      <pc:sldChg chg="add del setBg">
        <pc:chgData name="Nguyen Van Thai Thanh" userId="efe48e9e-abaa-4a82-8677-c996e7a91e96" providerId="ADAL" clId="{150448AD-BD22-4159-8EBF-EB188D01F066}" dt="2021-08-26T02:19:17.303" v="29"/>
        <pc:sldMkLst>
          <pc:docMk/>
          <pc:sldMk cId="3288592222" sldId="354"/>
        </pc:sldMkLst>
      </pc:sldChg>
      <pc:sldChg chg="modSp add mod setBg">
        <pc:chgData name="Nguyen Van Thai Thanh" userId="efe48e9e-abaa-4a82-8677-c996e7a91e96" providerId="ADAL" clId="{150448AD-BD22-4159-8EBF-EB188D01F066}" dt="2021-08-26T03:04:48.055" v="156"/>
        <pc:sldMkLst>
          <pc:docMk/>
          <pc:sldMk cId="4143264716" sldId="355"/>
        </pc:sldMkLst>
        <pc:spChg chg="mod">
          <ac:chgData name="Nguyen Van Thai Thanh" userId="efe48e9e-abaa-4a82-8677-c996e7a91e96" providerId="ADAL" clId="{150448AD-BD22-4159-8EBF-EB188D01F066}" dt="2021-08-26T03:04:40.096" v="155" actId="20577"/>
          <ac:spMkLst>
            <pc:docMk/>
            <pc:sldMk cId="4143264716" sldId="355"/>
            <ac:spMk id="4" creationId="{E3CCD879-E15E-42B2-BC95-B5354168524D}"/>
          </ac:spMkLst>
        </pc:spChg>
      </pc:sldChg>
      <pc:sldChg chg="modSp add mod setBg">
        <pc:chgData name="Nguyen Van Thai Thanh" userId="efe48e9e-abaa-4a82-8677-c996e7a91e96" providerId="ADAL" clId="{150448AD-BD22-4159-8EBF-EB188D01F066}" dt="2021-08-26T03:05:22.419" v="170"/>
        <pc:sldMkLst>
          <pc:docMk/>
          <pc:sldMk cId="1003016291" sldId="356"/>
        </pc:sldMkLst>
        <pc:spChg chg="mod">
          <ac:chgData name="Nguyen Van Thai Thanh" userId="efe48e9e-abaa-4a82-8677-c996e7a91e96" providerId="ADAL" clId="{150448AD-BD22-4159-8EBF-EB188D01F066}" dt="2021-08-26T03:05:16.573" v="169" actId="20577"/>
          <ac:spMkLst>
            <pc:docMk/>
            <pc:sldMk cId="1003016291" sldId="356"/>
            <ac:spMk id="4" creationId="{E3CCD879-E15E-42B2-BC95-B5354168524D}"/>
          </ac:spMkLst>
        </pc:spChg>
      </pc:sldChg>
      <pc:sldChg chg="modSp add mod setBg">
        <pc:chgData name="Nguyen Van Thai Thanh" userId="efe48e9e-abaa-4a82-8677-c996e7a91e96" providerId="ADAL" clId="{150448AD-BD22-4159-8EBF-EB188D01F066}" dt="2021-08-26T03:28:29.148" v="175"/>
        <pc:sldMkLst>
          <pc:docMk/>
          <pc:sldMk cId="3266636262" sldId="357"/>
        </pc:sldMkLst>
        <pc:spChg chg="mod">
          <ac:chgData name="Nguyen Van Thai Thanh" userId="efe48e9e-abaa-4a82-8677-c996e7a91e96" providerId="ADAL" clId="{150448AD-BD22-4159-8EBF-EB188D01F066}" dt="2021-08-26T03:28:24.020" v="174" actId="20577"/>
          <ac:spMkLst>
            <pc:docMk/>
            <pc:sldMk cId="3266636262" sldId="357"/>
            <ac:spMk id="4" creationId="{E3CCD879-E15E-42B2-BC95-B5354168524D}"/>
          </ac:spMkLst>
        </pc:spChg>
      </pc:sldChg>
      <pc:sldChg chg="modSp add mod setBg">
        <pc:chgData name="Nguyen Van Thai Thanh" userId="efe48e9e-abaa-4a82-8677-c996e7a91e96" providerId="ADAL" clId="{150448AD-BD22-4159-8EBF-EB188D01F066}" dt="2021-08-26T03:51:19.607" v="186"/>
        <pc:sldMkLst>
          <pc:docMk/>
          <pc:sldMk cId="1626170513" sldId="358"/>
        </pc:sldMkLst>
        <pc:spChg chg="mod">
          <ac:chgData name="Nguyen Van Thai Thanh" userId="efe48e9e-abaa-4a82-8677-c996e7a91e96" providerId="ADAL" clId="{150448AD-BD22-4159-8EBF-EB188D01F066}" dt="2021-08-26T03:51:10.411" v="185" actId="20577"/>
          <ac:spMkLst>
            <pc:docMk/>
            <pc:sldMk cId="1626170513" sldId="358"/>
            <ac:spMk id="4" creationId="{E3CCD879-E15E-42B2-BC95-B5354168524D}"/>
          </ac:spMkLst>
        </pc:spChg>
      </pc:sldChg>
      <pc:sldChg chg="modSp add mod setBg">
        <pc:chgData name="Nguyen Van Thai Thanh" userId="efe48e9e-abaa-4a82-8677-c996e7a91e96" providerId="ADAL" clId="{150448AD-BD22-4159-8EBF-EB188D01F066}" dt="2021-08-26T03:51:43.545" v="190"/>
        <pc:sldMkLst>
          <pc:docMk/>
          <pc:sldMk cId="993371399" sldId="359"/>
        </pc:sldMkLst>
        <pc:spChg chg="mod">
          <ac:chgData name="Nguyen Van Thai Thanh" userId="efe48e9e-abaa-4a82-8677-c996e7a91e96" providerId="ADAL" clId="{150448AD-BD22-4159-8EBF-EB188D01F066}" dt="2021-08-26T03:51:36.496" v="189" actId="20577"/>
          <ac:spMkLst>
            <pc:docMk/>
            <pc:sldMk cId="993371399" sldId="359"/>
            <ac:spMk id="4" creationId="{E3CCD879-E15E-42B2-BC95-B5354168524D}"/>
          </ac:spMkLst>
        </pc:spChg>
      </pc:sldChg>
      <pc:sldChg chg="modSp add mod setBg">
        <pc:chgData name="Nguyen Van Thai Thanh" userId="efe48e9e-abaa-4a82-8677-c996e7a91e96" providerId="ADAL" clId="{150448AD-BD22-4159-8EBF-EB188D01F066}" dt="2021-08-26T03:52:07.030" v="200"/>
        <pc:sldMkLst>
          <pc:docMk/>
          <pc:sldMk cId="369059022" sldId="360"/>
        </pc:sldMkLst>
        <pc:spChg chg="mod">
          <ac:chgData name="Nguyen Van Thai Thanh" userId="efe48e9e-abaa-4a82-8677-c996e7a91e96" providerId="ADAL" clId="{150448AD-BD22-4159-8EBF-EB188D01F066}" dt="2021-08-26T03:52:02.264" v="199" actId="20577"/>
          <ac:spMkLst>
            <pc:docMk/>
            <pc:sldMk cId="369059022" sldId="360"/>
            <ac:spMk id="4" creationId="{E3CCD879-E15E-42B2-BC95-B5354168524D}"/>
          </ac:spMkLst>
        </pc:spChg>
      </pc:sldChg>
      <pc:sldChg chg="modSp add mod setBg">
        <pc:chgData name="Nguyen Van Thai Thanh" userId="efe48e9e-abaa-4a82-8677-c996e7a91e96" providerId="ADAL" clId="{150448AD-BD22-4159-8EBF-EB188D01F066}" dt="2021-08-26T03:52:25.904" v="204"/>
        <pc:sldMkLst>
          <pc:docMk/>
          <pc:sldMk cId="752669530" sldId="361"/>
        </pc:sldMkLst>
        <pc:spChg chg="mod">
          <ac:chgData name="Nguyen Van Thai Thanh" userId="efe48e9e-abaa-4a82-8677-c996e7a91e96" providerId="ADAL" clId="{150448AD-BD22-4159-8EBF-EB188D01F066}" dt="2021-08-26T03:52:22.055" v="203" actId="20577"/>
          <ac:spMkLst>
            <pc:docMk/>
            <pc:sldMk cId="752669530" sldId="361"/>
            <ac:spMk id="4" creationId="{E3CCD879-E15E-42B2-BC95-B5354168524D}"/>
          </ac:spMkLst>
        </pc:spChg>
      </pc:sldChg>
      <pc:sldChg chg="modSp add mod setBg">
        <pc:chgData name="Nguyen Van Thai Thanh" userId="efe48e9e-abaa-4a82-8677-c996e7a91e96" providerId="ADAL" clId="{150448AD-BD22-4159-8EBF-EB188D01F066}" dt="2021-08-26T03:55:33.215" v="233"/>
        <pc:sldMkLst>
          <pc:docMk/>
          <pc:sldMk cId="898896186" sldId="362"/>
        </pc:sldMkLst>
        <pc:spChg chg="mod">
          <ac:chgData name="Nguyen Van Thai Thanh" userId="efe48e9e-abaa-4a82-8677-c996e7a91e96" providerId="ADAL" clId="{150448AD-BD22-4159-8EBF-EB188D01F066}" dt="2021-08-26T03:53:26.804" v="225" actId="20577"/>
          <ac:spMkLst>
            <pc:docMk/>
            <pc:sldMk cId="898896186" sldId="362"/>
            <ac:spMk id="4" creationId="{E3CCD879-E15E-42B2-BC95-B5354168524D}"/>
          </ac:spMkLst>
        </pc:spChg>
      </pc:sldChg>
      <pc:sldChg chg="addSp modSp add mod">
        <pc:chgData name="Nguyen Van Thai Thanh" userId="efe48e9e-abaa-4a82-8677-c996e7a91e96" providerId="ADAL" clId="{150448AD-BD22-4159-8EBF-EB188D01F066}" dt="2021-08-26T03:57:02.647" v="240" actId="962"/>
        <pc:sldMkLst>
          <pc:docMk/>
          <pc:sldMk cId="2830728696" sldId="363"/>
        </pc:sldMkLst>
        <pc:picChg chg="add mod">
          <ac:chgData name="Nguyen Van Thai Thanh" userId="efe48e9e-abaa-4a82-8677-c996e7a91e96" providerId="ADAL" clId="{150448AD-BD22-4159-8EBF-EB188D01F066}" dt="2021-08-26T03:56:36.206" v="237" actId="1076"/>
          <ac:picMkLst>
            <pc:docMk/>
            <pc:sldMk cId="2830728696" sldId="363"/>
            <ac:picMk id="3" creationId="{A8058C04-D865-4D94-B83B-CE04243C23E0}"/>
          </ac:picMkLst>
        </pc:picChg>
        <pc:picChg chg="add mod">
          <ac:chgData name="Nguyen Van Thai Thanh" userId="efe48e9e-abaa-4a82-8677-c996e7a91e96" providerId="ADAL" clId="{150448AD-BD22-4159-8EBF-EB188D01F066}" dt="2021-08-26T03:57:02.647" v="240" actId="962"/>
          <ac:picMkLst>
            <pc:docMk/>
            <pc:sldMk cId="2830728696" sldId="363"/>
            <ac:picMk id="5" creationId="{F201A90E-164F-4068-BF09-78740229A75C}"/>
          </ac:picMkLst>
        </pc:picChg>
      </pc:sldChg>
      <pc:sldChg chg="addSp modSp add mod">
        <pc:chgData name="Nguyen Van Thai Thanh" userId="efe48e9e-abaa-4a82-8677-c996e7a91e96" providerId="ADAL" clId="{150448AD-BD22-4159-8EBF-EB188D01F066}" dt="2021-08-26T03:58:28.109" v="250" actId="1076"/>
        <pc:sldMkLst>
          <pc:docMk/>
          <pc:sldMk cId="4095061784" sldId="364"/>
        </pc:sldMkLst>
        <pc:picChg chg="add mod">
          <ac:chgData name="Nguyen Van Thai Thanh" userId="efe48e9e-abaa-4a82-8677-c996e7a91e96" providerId="ADAL" clId="{150448AD-BD22-4159-8EBF-EB188D01F066}" dt="2021-08-26T03:58:28.109" v="250" actId="1076"/>
          <ac:picMkLst>
            <pc:docMk/>
            <pc:sldMk cId="4095061784" sldId="364"/>
            <ac:picMk id="3" creationId="{CD0872FF-6A2B-45F2-9743-D9498DF28051}"/>
          </ac:picMkLst>
        </pc:picChg>
      </pc:sldChg>
      <pc:sldChg chg="addSp modSp add mod replId">
        <pc:chgData name="Nguyen Van Thai Thanh" userId="efe48e9e-abaa-4a82-8677-c996e7a91e96" providerId="ADAL" clId="{150448AD-BD22-4159-8EBF-EB188D01F066}" dt="2021-08-26T03:58:45.100" v="254" actId="1076"/>
        <pc:sldMkLst>
          <pc:docMk/>
          <pc:sldMk cId="3226054069" sldId="365"/>
        </pc:sldMkLst>
        <pc:picChg chg="add mod">
          <ac:chgData name="Nguyen Van Thai Thanh" userId="efe48e9e-abaa-4a82-8677-c996e7a91e96" providerId="ADAL" clId="{150448AD-BD22-4159-8EBF-EB188D01F066}" dt="2021-08-26T03:58:45.100" v="254" actId="1076"/>
          <ac:picMkLst>
            <pc:docMk/>
            <pc:sldMk cId="3226054069" sldId="365"/>
            <ac:picMk id="3" creationId="{6F42EA47-6F06-4E48-81F0-64E84FE8716A}"/>
          </ac:picMkLst>
        </pc:picChg>
      </pc:sldChg>
      <pc:sldChg chg="addSp modSp add mod">
        <pc:chgData name="Nguyen Van Thai Thanh" userId="efe48e9e-abaa-4a82-8677-c996e7a91e96" providerId="ADAL" clId="{150448AD-BD22-4159-8EBF-EB188D01F066}" dt="2021-08-26T03:59:06.334" v="256" actId="1076"/>
        <pc:sldMkLst>
          <pc:docMk/>
          <pc:sldMk cId="3337690450" sldId="366"/>
        </pc:sldMkLst>
        <pc:picChg chg="add mod">
          <ac:chgData name="Nguyen Van Thai Thanh" userId="efe48e9e-abaa-4a82-8677-c996e7a91e96" providerId="ADAL" clId="{150448AD-BD22-4159-8EBF-EB188D01F066}" dt="2021-08-26T03:59:06.334" v="256" actId="1076"/>
          <ac:picMkLst>
            <pc:docMk/>
            <pc:sldMk cId="3337690450" sldId="366"/>
            <ac:picMk id="3" creationId="{C7F7AB27-7592-45FB-9B7E-F41C6D88639F}"/>
          </ac:picMkLst>
        </pc:picChg>
      </pc:sldChg>
      <pc:sldChg chg="addSp modSp add mod replId">
        <pc:chgData name="Nguyen Van Thai Thanh" userId="efe48e9e-abaa-4a82-8677-c996e7a91e96" providerId="ADAL" clId="{150448AD-BD22-4159-8EBF-EB188D01F066}" dt="2021-08-26T03:59:24.725" v="261" actId="1076"/>
        <pc:sldMkLst>
          <pc:docMk/>
          <pc:sldMk cId="3885553710" sldId="367"/>
        </pc:sldMkLst>
        <pc:picChg chg="add mod">
          <ac:chgData name="Nguyen Van Thai Thanh" userId="efe48e9e-abaa-4a82-8677-c996e7a91e96" providerId="ADAL" clId="{150448AD-BD22-4159-8EBF-EB188D01F066}" dt="2021-08-26T03:59:24.725" v="261" actId="1076"/>
          <ac:picMkLst>
            <pc:docMk/>
            <pc:sldMk cId="3885553710" sldId="367"/>
            <ac:picMk id="3" creationId="{3A214FB1-7BDA-4F50-A418-E7651C862BE9}"/>
          </ac:picMkLst>
        </pc:picChg>
      </pc:sldChg>
      <pc:sldChg chg="addSp modSp add mod replId">
        <pc:chgData name="Nguyen Van Thai Thanh" userId="efe48e9e-abaa-4a82-8677-c996e7a91e96" providerId="ADAL" clId="{150448AD-BD22-4159-8EBF-EB188D01F066}" dt="2021-08-26T03:59:42.876" v="265" actId="1076"/>
        <pc:sldMkLst>
          <pc:docMk/>
          <pc:sldMk cId="2629088139" sldId="368"/>
        </pc:sldMkLst>
        <pc:picChg chg="add mod">
          <ac:chgData name="Nguyen Van Thai Thanh" userId="efe48e9e-abaa-4a82-8677-c996e7a91e96" providerId="ADAL" clId="{150448AD-BD22-4159-8EBF-EB188D01F066}" dt="2021-08-26T03:59:42.876" v="265" actId="1076"/>
          <ac:picMkLst>
            <pc:docMk/>
            <pc:sldMk cId="2629088139" sldId="368"/>
            <ac:picMk id="3" creationId="{EA5D22C8-3E28-4F27-9DF5-9094FC5FC4A6}"/>
          </ac:picMkLst>
        </pc:picChg>
      </pc:sldChg>
      <pc:sldChg chg="addSp modSp add mod replId">
        <pc:chgData name="Nguyen Van Thai Thanh" userId="efe48e9e-abaa-4a82-8677-c996e7a91e96" providerId="ADAL" clId="{150448AD-BD22-4159-8EBF-EB188D01F066}" dt="2021-08-26T04:00:12.567" v="269" actId="1076"/>
        <pc:sldMkLst>
          <pc:docMk/>
          <pc:sldMk cId="2976246498" sldId="369"/>
        </pc:sldMkLst>
        <pc:picChg chg="add mod">
          <ac:chgData name="Nguyen Van Thai Thanh" userId="efe48e9e-abaa-4a82-8677-c996e7a91e96" providerId="ADAL" clId="{150448AD-BD22-4159-8EBF-EB188D01F066}" dt="2021-08-26T04:00:12.567" v="269" actId="1076"/>
          <ac:picMkLst>
            <pc:docMk/>
            <pc:sldMk cId="2976246498" sldId="369"/>
            <ac:picMk id="3" creationId="{DF93BEF2-3E21-4829-8C00-84BC3F350D62}"/>
          </ac:picMkLst>
        </pc:picChg>
      </pc:sldChg>
      <pc:sldChg chg="addSp modSp add mod">
        <pc:chgData name="Nguyen Van Thai Thanh" userId="efe48e9e-abaa-4a82-8677-c996e7a91e96" providerId="ADAL" clId="{150448AD-BD22-4159-8EBF-EB188D01F066}" dt="2021-08-26T04:00:32.290" v="273" actId="1076"/>
        <pc:sldMkLst>
          <pc:docMk/>
          <pc:sldMk cId="904597226" sldId="370"/>
        </pc:sldMkLst>
        <pc:picChg chg="add mod">
          <ac:chgData name="Nguyen Van Thai Thanh" userId="efe48e9e-abaa-4a82-8677-c996e7a91e96" providerId="ADAL" clId="{150448AD-BD22-4159-8EBF-EB188D01F066}" dt="2021-08-26T04:00:32.290" v="273" actId="1076"/>
          <ac:picMkLst>
            <pc:docMk/>
            <pc:sldMk cId="904597226" sldId="370"/>
            <ac:picMk id="3" creationId="{C843CFED-53D9-44B1-9FB6-85EC1BFABE2A}"/>
          </ac:picMkLst>
        </pc:picChg>
      </pc:sldChg>
      <pc:sldChg chg="addSp modSp add mod replId">
        <pc:chgData name="Nguyen Van Thai Thanh" userId="efe48e9e-abaa-4a82-8677-c996e7a91e96" providerId="ADAL" clId="{150448AD-BD22-4159-8EBF-EB188D01F066}" dt="2021-08-26T04:02:21.241" v="282" actId="14100"/>
        <pc:sldMkLst>
          <pc:docMk/>
          <pc:sldMk cId="2373680698" sldId="371"/>
        </pc:sldMkLst>
        <pc:picChg chg="add mod">
          <ac:chgData name="Nguyen Van Thai Thanh" userId="efe48e9e-abaa-4a82-8677-c996e7a91e96" providerId="ADAL" clId="{150448AD-BD22-4159-8EBF-EB188D01F066}" dt="2021-08-26T04:02:21.241" v="282" actId="14100"/>
          <ac:picMkLst>
            <pc:docMk/>
            <pc:sldMk cId="2373680698" sldId="371"/>
            <ac:picMk id="3" creationId="{5575F684-7A78-46B0-B234-9423D4CA8A71}"/>
          </ac:picMkLst>
        </pc:picChg>
      </pc:sldChg>
      <pc:sldChg chg="addSp modSp add mod replId">
        <pc:chgData name="Nguyen Van Thai Thanh" userId="efe48e9e-abaa-4a82-8677-c996e7a91e96" providerId="ADAL" clId="{150448AD-BD22-4159-8EBF-EB188D01F066}" dt="2021-08-26T04:02:36.265" v="286" actId="1076"/>
        <pc:sldMkLst>
          <pc:docMk/>
          <pc:sldMk cId="976485166" sldId="372"/>
        </pc:sldMkLst>
        <pc:picChg chg="add mod">
          <ac:chgData name="Nguyen Van Thai Thanh" userId="efe48e9e-abaa-4a82-8677-c996e7a91e96" providerId="ADAL" clId="{150448AD-BD22-4159-8EBF-EB188D01F066}" dt="2021-08-26T04:02:36.265" v="286" actId="1076"/>
          <ac:picMkLst>
            <pc:docMk/>
            <pc:sldMk cId="976485166" sldId="372"/>
            <ac:picMk id="3" creationId="{FFE35F90-BE41-435D-BC26-FC5B0D34B0B1}"/>
          </ac:picMkLst>
        </pc:picChg>
      </pc:sldChg>
      <pc:sldChg chg="addSp modSp add mod replId">
        <pc:chgData name="Nguyen Van Thai Thanh" userId="efe48e9e-abaa-4a82-8677-c996e7a91e96" providerId="ADAL" clId="{150448AD-BD22-4159-8EBF-EB188D01F066}" dt="2021-08-26T04:02:56.622" v="290" actId="1076"/>
        <pc:sldMkLst>
          <pc:docMk/>
          <pc:sldMk cId="771896595" sldId="373"/>
        </pc:sldMkLst>
        <pc:picChg chg="add mod">
          <ac:chgData name="Nguyen Van Thai Thanh" userId="efe48e9e-abaa-4a82-8677-c996e7a91e96" providerId="ADAL" clId="{150448AD-BD22-4159-8EBF-EB188D01F066}" dt="2021-08-26T04:02:56.622" v="290" actId="1076"/>
          <ac:picMkLst>
            <pc:docMk/>
            <pc:sldMk cId="771896595" sldId="373"/>
            <ac:picMk id="3" creationId="{E7B95FAB-B26C-4DF0-B4A5-C06BF419BFFD}"/>
          </ac:picMkLst>
        </pc:picChg>
      </pc:sldChg>
      <pc:sldChg chg="addSp modSp add mod replId">
        <pc:chgData name="Nguyen Van Thai Thanh" userId="efe48e9e-abaa-4a82-8677-c996e7a91e96" providerId="ADAL" clId="{150448AD-BD22-4159-8EBF-EB188D01F066}" dt="2021-08-26T04:03:18.705" v="294" actId="1076"/>
        <pc:sldMkLst>
          <pc:docMk/>
          <pc:sldMk cId="3615657517" sldId="374"/>
        </pc:sldMkLst>
        <pc:picChg chg="add mod">
          <ac:chgData name="Nguyen Van Thai Thanh" userId="efe48e9e-abaa-4a82-8677-c996e7a91e96" providerId="ADAL" clId="{150448AD-BD22-4159-8EBF-EB188D01F066}" dt="2021-08-26T04:03:18.705" v="294" actId="1076"/>
          <ac:picMkLst>
            <pc:docMk/>
            <pc:sldMk cId="3615657517" sldId="374"/>
            <ac:picMk id="3" creationId="{7B276E85-117C-4410-A18D-00EC2184A8D9}"/>
          </ac:picMkLst>
        </pc:picChg>
      </pc:sldChg>
      <pc:sldChg chg="addSp modSp add mod replId">
        <pc:chgData name="Nguyen Van Thai Thanh" userId="efe48e9e-abaa-4a82-8677-c996e7a91e96" providerId="ADAL" clId="{150448AD-BD22-4159-8EBF-EB188D01F066}" dt="2021-08-26T04:03:35.034" v="298" actId="1076"/>
        <pc:sldMkLst>
          <pc:docMk/>
          <pc:sldMk cId="2444345742" sldId="375"/>
        </pc:sldMkLst>
        <pc:picChg chg="add mod">
          <ac:chgData name="Nguyen Van Thai Thanh" userId="efe48e9e-abaa-4a82-8677-c996e7a91e96" providerId="ADAL" clId="{150448AD-BD22-4159-8EBF-EB188D01F066}" dt="2021-08-26T04:03:35.034" v="298" actId="1076"/>
          <ac:picMkLst>
            <pc:docMk/>
            <pc:sldMk cId="2444345742" sldId="375"/>
            <ac:picMk id="3" creationId="{B3BEAC29-9CE2-4925-BEF1-B31EC7A92ECA}"/>
          </ac:picMkLst>
        </pc:picChg>
      </pc:sldChg>
      <pc:sldChg chg="add del replId">
        <pc:chgData name="Nguyen Van Thai Thanh" userId="efe48e9e-abaa-4a82-8677-c996e7a91e96" providerId="ADAL" clId="{150448AD-BD22-4159-8EBF-EB188D01F066}" dt="2021-08-27T00:38:18.506" v="1879" actId="47"/>
        <pc:sldMkLst>
          <pc:docMk/>
          <pc:sldMk cId="27069242" sldId="376"/>
        </pc:sldMkLst>
      </pc:sldChg>
      <pc:sldChg chg="addSp modSp add mod replId modNotesTx">
        <pc:chgData name="Nguyen Van Thai Thanh" userId="efe48e9e-abaa-4a82-8677-c996e7a91e96" providerId="ADAL" clId="{150448AD-BD22-4159-8EBF-EB188D01F066}" dt="2021-08-26T04:07:54.577" v="409" actId="20577"/>
        <pc:sldMkLst>
          <pc:docMk/>
          <pc:sldMk cId="2558415774" sldId="377"/>
        </pc:sldMkLst>
        <pc:spChg chg="add mod">
          <ac:chgData name="Nguyen Van Thai Thanh" userId="efe48e9e-abaa-4a82-8677-c996e7a91e96" providerId="ADAL" clId="{150448AD-BD22-4159-8EBF-EB188D01F066}" dt="2021-08-26T04:07:44.671" v="401" actId="20577"/>
          <ac:spMkLst>
            <pc:docMk/>
            <pc:sldMk cId="2558415774" sldId="377"/>
            <ac:spMk id="3" creationId="{E096D1C9-A1DE-4D92-9C6C-5225D4F9E9E1}"/>
          </ac:spMkLst>
        </pc:spChg>
      </pc:sldChg>
      <pc:sldChg chg="addSp modSp add mod modNotesTx">
        <pc:chgData name="Nguyen Van Thai Thanh" userId="efe48e9e-abaa-4a82-8677-c996e7a91e96" providerId="ADAL" clId="{150448AD-BD22-4159-8EBF-EB188D01F066}" dt="2021-08-26T04:08:20.680" v="424" actId="13926"/>
        <pc:sldMkLst>
          <pc:docMk/>
          <pc:sldMk cId="2810848222" sldId="378"/>
        </pc:sldMkLst>
        <pc:spChg chg="add mod">
          <ac:chgData name="Nguyen Van Thai Thanh" userId="efe48e9e-abaa-4a82-8677-c996e7a91e96" providerId="ADAL" clId="{150448AD-BD22-4159-8EBF-EB188D01F066}" dt="2021-08-26T04:08:20.680" v="424" actId="13926"/>
          <ac:spMkLst>
            <pc:docMk/>
            <pc:sldMk cId="2810848222" sldId="378"/>
            <ac:spMk id="3" creationId="{AD3948DD-AA26-4DF8-8E3B-F3760E316AAD}"/>
          </ac:spMkLst>
        </pc:spChg>
      </pc:sldChg>
      <pc:sldChg chg="addSp modSp add mod replId modNotesTx">
        <pc:chgData name="Nguyen Van Thai Thanh" userId="efe48e9e-abaa-4a82-8677-c996e7a91e96" providerId="ADAL" clId="{150448AD-BD22-4159-8EBF-EB188D01F066}" dt="2021-08-26T04:08:55.036" v="438" actId="13926"/>
        <pc:sldMkLst>
          <pc:docMk/>
          <pc:sldMk cId="956960616" sldId="379"/>
        </pc:sldMkLst>
        <pc:spChg chg="add mod">
          <ac:chgData name="Nguyen Van Thai Thanh" userId="efe48e9e-abaa-4a82-8677-c996e7a91e96" providerId="ADAL" clId="{150448AD-BD22-4159-8EBF-EB188D01F066}" dt="2021-08-26T04:08:55.036" v="438" actId="13926"/>
          <ac:spMkLst>
            <pc:docMk/>
            <pc:sldMk cId="956960616" sldId="379"/>
            <ac:spMk id="3" creationId="{CD341F04-466F-4B99-9071-360ED3941015}"/>
          </ac:spMkLst>
        </pc:spChg>
      </pc:sldChg>
      <pc:sldChg chg="addSp modSp add mod replId modNotesTx">
        <pc:chgData name="Nguyen Van Thai Thanh" userId="efe48e9e-abaa-4a82-8677-c996e7a91e96" providerId="ADAL" clId="{150448AD-BD22-4159-8EBF-EB188D01F066}" dt="2021-08-26T04:09:44.404" v="447" actId="20577"/>
        <pc:sldMkLst>
          <pc:docMk/>
          <pc:sldMk cId="3418325739" sldId="380"/>
        </pc:sldMkLst>
        <pc:spChg chg="add mod">
          <ac:chgData name="Nguyen Van Thai Thanh" userId="efe48e9e-abaa-4a82-8677-c996e7a91e96" providerId="ADAL" clId="{150448AD-BD22-4159-8EBF-EB188D01F066}" dt="2021-08-26T04:09:42.463" v="446" actId="20577"/>
          <ac:spMkLst>
            <pc:docMk/>
            <pc:sldMk cId="3418325739" sldId="380"/>
            <ac:spMk id="3" creationId="{92555469-B988-4F6F-97D0-1F210719D81D}"/>
          </ac:spMkLst>
        </pc:spChg>
      </pc:sldChg>
      <pc:sldChg chg="addSp modSp add mod replId modNotesTx">
        <pc:chgData name="Nguyen Van Thai Thanh" userId="efe48e9e-abaa-4a82-8677-c996e7a91e96" providerId="ADAL" clId="{150448AD-BD22-4159-8EBF-EB188D01F066}" dt="2021-08-26T04:12:51.434" v="477" actId="13926"/>
        <pc:sldMkLst>
          <pc:docMk/>
          <pc:sldMk cId="19463209" sldId="381"/>
        </pc:sldMkLst>
        <pc:spChg chg="add mod">
          <ac:chgData name="Nguyen Van Thai Thanh" userId="efe48e9e-abaa-4a82-8677-c996e7a91e96" providerId="ADAL" clId="{150448AD-BD22-4159-8EBF-EB188D01F066}" dt="2021-08-26T04:12:51.434" v="477" actId="13926"/>
          <ac:spMkLst>
            <pc:docMk/>
            <pc:sldMk cId="19463209" sldId="381"/>
            <ac:spMk id="3" creationId="{9AF78ECB-1EE1-48E0-91B7-F977248C69F3}"/>
          </ac:spMkLst>
        </pc:spChg>
      </pc:sldChg>
      <pc:sldChg chg="addSp modSp add mod replId modNotesTx">
        <pc:chgData name="Nguyen Van Thai Thanh" userId="efe48e9e-abaa-4a82-8677-c996e7a91e96" providerId="ADAL" clId="{150448AD-BD22-4159-8EBF-EB188D01F066}" dt="2021-08-26T04:13:08.268" v="483" actId="20577"/>
        <pc:sldMkLst>
          <pc:docMk/>
          <pc:sldMk cId="3160158682" sldId="382"/>
        </pc:sldMkLst>
        <pc:spChg chg="add mod">
          <ac:chgData name="Nguyen Van Thai Thanh" userId="efe48e9e-abaa-4a82-8677-c996e7a91e96" providerId="ADAL" clId="{150448AD-BD22-4159-8EBF-EB188D01F066}" dt="2021-08-26T04:13:05.426" v="480" actId="113"/>
          <ac:spMkLst>
            <pc:docMk/>
            <pc:sldMk cId="3160158682" sldId="382"/>
            <ac:spMk id="3" creationId="{5534C233-1DD5-4963-A717-DD6E8F0A5FCA}"/>
          </ac:spMkLst>
        </pc:spChg>
      </pc:sldChg>
      <pc:sldChg chg="addSp modSp add mod replId modNotesTx">
        <pc:chgData name="Nguyen Van Thai Thanh" userId="efe48e9e-abaa-4a82-8677-c996e7a91e96" providerId="ADAL" clId="{150448AD-BD22-4159-8EBF-EB188D01F066}" dt="2021-08-26T04:14:12.265" v="510" actId="20577"/>
        <pc:sldMkLst>
          <pc:docMk/>
          <pc:sldMk cId="2569113376" sldId="383"/>
        </pc:sldMkLst>
        <pc:spChg chg="add mod">
          <ac:chgData name="Nguyen Van Thai Thanh" userId="efe48e9e-abaa-4a82-8677-c996e7a91e96" providerId="ADAL" clId="{150448AD-BD22-4159-8EBF-EB188D01F066}" dt="2021-08-26T04:14:00.448" v="500" actId="13926"/>
          <ac:spMkLst>
            <pc:docMk/>
            <pc:sldMk cId="2569113376" sldId="383"/>
            <ac:spMk id="3" creationId="{0D53E53D-20CA-4CEB-8ED3-380A732738FF}"/>
          </ac:spMkLst>
        </pc:spChg>
      </pc:sldChg>
      <pc:sldChg chg="add replId">
        <pc:chgData name="Nguyen Van Thai Thanh" userId="efe48e9e-abaa-4a82-8677-c996e7a91e96" providerId="ADAL" clId="{150448AD-BD22-4159-8EBF-EB188D01F066}" dt="2021-08-26T03:53:50.643" v="228" actId="2890"/>
        <pc:sldMkLst>
          <pc:docMk/>
          <pc:sldMk cId="2328558520" sldId="384"/>
        </pc:sldMkLst>
      </pc:sldChg>
      <pc:sldChg chg="addSp modSp add mod replId modNotesTx">
        <pc:chgData name="Nguyen Van Thai Thanh" userId="efe48e9e-abaa-4a82-8677-c996e7a91e96" providerId="ADAL" clId="{150448AD-BD22-4159-8EBF-EB188D01F066}" dt="2021-08-26T04:17:36.128" v="544" actId="13926"/>
        <pc:sldMkLst>
          <pc:docMk/>
          <pc:sldMk cId="2518778666" sldId="385"/>
        </pc:sldMkLst>
        <pc:spChg chg="add mod">
          <ac:chgData name="Nguyen Van Thai Thanh" userId="efe48e9e-abaa-4a82-8677-c996e7a91e96" providerId="ADAL" clId="{150448AD-BD22-4159-8EBF-EB188D01F066}" dt="2021-08-26T04:17:36.128" v="544" actId="13926"/>
          <ac:spMkLst>
            <pc:docMk/>
            <pc:sldMk cId="2518778666" sldId="385"/>
            <ac:spMk id="3" creationId="{FF9C00F6-FF5A-434C-80B4-D148A1A25F25}"/>
          </ac:spMkLst>
        </pc:spChg>
      </pc:sldChg>
      <pc:sldChg chg="addSp modSp add mod replId modNotesTx">
        <pc:chgData name="Nguyen Van Thai Thanh" userId="efe48e9e-abaa-4a82-8677-c996e7a91e96" providerId="ADAL" clId="{150448AD-BD22-4159-8EBF-EB188D01F066}" dt="2021-08-26T04:18:18.120" v="559" actId="13926"/>
        <pc:sldMkLst>
          <pc:docMk/>
          <pc:sldMk cId="1455446764" sldId="386"/>
        </pc:sldMkLst>
        <pc:spChg chg="add mod">
          <ac:chgData name="Nguyen Van Thai Thanh" userId="efe48e9e-abaa-4a82-8677-c996e7a91e96" providerId="ADAL" clId="{150448AD-BD22-4159-8EBF-EB188D01F066}" dt="2021-08-26T04:18:18.120" v="559" actId="13926"/>
          <ac:spMkLst>
            <pc:docMk/>
            <pc:sldMk cId="1455446764" sldId="386"/>
            <ac:spMk id="3" creationId="{A68BDA35-2AAB-4E41-829D-2CAF708031B0}"/>
          </ac:spMkLst>
        </pc:spChg>
      </pc:sldChg>
      <pc:sldChg chg="addSp modSp add mod replId modNotesTx">
        <pc:chgData name="Nguyen Van Thai Thanh" userId="efe48e9e-abaa-4a82-8677-c996e7a91e96" providerId="ADAL" clId="{150448AD-BD22-4159-8EBF-EB188D01F066}" dt="2021-08-26T04:18:52.684" v="572" actId="13926"/>
        <pc:sldMkLst>
          <pc:docMk/>
          <pc:sldMk cId="679350316" sldId="387"/>
        </pc:sldMkLst>
        <pc:spChg chg="add mod">
          <ac:chgData name="Nguyen Van Thai Thanh" userId="efe48e9e-abaa-4a82-8677-c996e7a91e96" providerId="ADAL" clId="{150448AD-BD22-4159-8EBF-EB188D01F066}" dt="2021-08-26T04:18:52.684" v="572" actId="13926"/>
          <ac:spMkLst>
            <pc:docMk/>
            <pc:sldMk cId="679350316" sldId="387"/>
            <ac:spMk id="3" creationId="{0F9466B5-9CA8-412A-B364-BA44B7E974B4}"/>
          </ac:spMkLst>
        </pc:spChg>
      </pc:sldChg>
      <pc:sldChg chg="addSp modSp add mod replId modNotesTx">
        <pc:chgData name="Nguyen Van Thai Thanh" userId="efe48e9e-abaa-4a82-8677-c996e7a91e96" providerId="ADAL" clId="{150448AD-BD22-4159-8EBF-EB188D01F066}" dt="2021-08-26T04:19:21.482" v="587" actId="20577"/>
        <pc:sldMkLst>
          <pc:docMk/>
          <pc:sldMk cId="2876933759" sldId="388"/>
        </pc:sldMkLst>
        <pc:spChg chg="add mod">
          <ac:chgData name="Nguyen Van Thai Thanh" userId="efe48e9e-abaa-4a82-8677-c996e7a91e96" providerId="ADAL" clId="{150448AD-BD22-4159-8EBF-EB188D01F066}" dt="2021-08-26T04:19:17.033" v="578" actId="13926"/>
          <ac:spMkLst>
            <pc:docMk/>
            <pc:sldMk cId="2876933759" sldId="388"/>
            <ac:spMk id="3" creationId="{1520E307-BFA5-43E7-9F94-A71BB1195EBE}"/>
          </ac:spMkLst>
        </pc:spChg>
      </pc:sldChg>
      <pc:sldChg chg="addSp modSp add mod replId modNotesTx">
        <pc:chgData name="Nguyen Van Thai Thanh" userId="efe48e9e-abaa-4a82-8677-c996e7a91e96" providerId="ADAL" clId="{150448AD-BD22-4159-8EBF-EB188D01F066}" dt="2021-08-26T04:20:24.369" v="604" actId="13926"/>
        <pc:sldMkLst>
          <pc:docMk/>
          <pc:sldMk cId="201172271" sldId="389"/>
        </pc:sldMkLst>
        <pc:spChg chg="add mod">
          <ac:chgData name="Nguyen Van Thai Thanh" userId="efe48e9e-abaa-4a82-8677-c996e7a91e96" providerId="ADAL" clId="{150448AD-BD22-4159-8EBF-EB188D01F066}" dt="2021-08-26T04:20:24.369" v="604" actId="13926"/>
          <ac:spMkLst>
            <pc:docMk/>
            <pc:sldMk cId="201172271" sldId="389"/>
            <ac:spMk id="3" creationId="{023C875A-DAEC-45A2-AEA0-110D87B947F6}"/>
          </ac:spMkLst>
        </pc:spChg>
      </pc:sldChg>
      <pc:sldChg chg="addSp modSp add mod ord replId">
        <pc:chgData name="Nguyen Van Thai Thanh" userId="efe48e9e-abaa-4a82-8677-c996e7a91e96" providerId="ADAL" clId="{150448AD-BD22-4159-8EBF-EB188D01F066}" dt="2021-08-26T04:24:30.253" v="644" actId="14100"/>
        <pc:sldMkLst>
          <pc:docMk/>
          <pc:sldMk cId="3057518333" sldId="390"/>
        </pc:sldMkLst>
        <pc:picChg chg="add mod">
          <ac:chgData name="Nguyen Van Thai Thanh" userId="efe48e9e-abaa-4a82-8677-c996e7a91e96" providerId="ADAL" clId="{150448AD-BD22-4159-8EBF-EB188D01F066}" dt="2021-08-26T04:24:30.253" v="644" actId="14100"/>
          <ac:picMkLst>
            <pc:docMk/>
            <pc:sldMk cId="3057518333" sldId="390"/>
            <ac:picMk id="3" creationId="{955CE78C-BEC5-460E-8B1F-A1E226694FC9}"/>
          </ac:picMkLst>
        </pc:picChg>
      </pc:sldChg>
      <pc:sldChg chg="addSp modSp add mod replId modNotesTx">
        <pc:chgData name="Nguyen Van Thai Thanh" userId="efe48e9e-abaa-4a82-8677-c996e7a91e96" providerId="ADAL" clId="{150448AD-BD22-4159-8EBF-EB188D01F066}" dt="2021-08-26T04:21:02.979" v="613" actId="13926"/>
        <pc:sldMkLst>
          <pc:docMk/>
          <pc:sldMk cId="1250321213" sldId="391"/>
        </pc:sldMkLst>
        <pc:spChg chg="add mod">
          <ac:chgData name="Nguyen Van Thai Thanh" userId="efe48e9e-abaa-4a82-8677-c996e7a91e96" providerId="ADAL" clId="{150448AD-BD22-4159-8EBF-EB188D01F066}" dt="2021-08-26T04:21:02.979" v="613" actId="13926"/>
          <ac:spMkLst>
            <pc:docMk/>
            <pc:sldMk cId="1250321213" sldId="391"/>
            <ac:spMk id="3" creationId="{CBD43406-A729-45DD-9970-52C475326955}"/>
          </ac:spMkLst>
        </pc:spChg>
      </pc:sldChg>
      <pc:sldChg chg="addSp modSp add mod replId">
        <pc:chgData name="Nguyen Van Thai Thanh" userId="efe48e9e-abaa-4a82-8677-c996e7a91e96" providerId="ADAL" clId="{150448AD-BD22-4159-8EBF-EB188D01F066}" dt="2021-08-26T04:25:07.443" v="649" actId="14100"/>
        <pc:sldMkLst>
          <pc:docMk/>
          <pc:sldMk cId="3891825651" sldId="392"/>
        </pc:sldMkLst>
        <pc:picChg chg="add mod">
          <ac:chgData name="Nguyen Van Thai Thanh" userId="efe48e9e-abaa-4a82-8677-c996e7a91e96" providerId="ADAL" clId="{150448AD-BD22-4159-8EBF-EB188D01F066}" dt="2021-08-26T04:25:07.443" v="649" actId="14100"/>
          <ac:picMkLst>
            <pc:docMk/>
            <pc:sldMk cId="3891825651" sldId="392"/>
            <ac:picMk id="3" creationId="{7DAFEC80-30EB-47A9-B467-7B7787765F12}"/>
          </ac:picMkLst>
        </pc:picChg>
      </pc:sldChg>
      <pc:sldChg chg="addSp delSp modSp add mod replId">
        <pc:chgData name="Nguyen Van Thai Thanh" userId="efe48e9e-abaa-4a82-8677-c996e7a91e96" providerId="ADAL" clId="{150448AD-BD22-4159-8EBF-EB188D01F066}" dt="2021-08-26T04:25:48.834" v="660" actId="14100"/>
        <pc:sldMkLst>
          <pc:docMk/>
          <pc:sldMk cId="3085783886" sldId="393"/>
        </pc:sldMkLst>
        <pc:picChg chg="add del mod">
          <ac:chgData name="Nguyen Van Thai Thanh" userId="efe48e9e-abaa-4a82-8677-c996e7a91e96" providerId="ADAL" clId="{150448AD-BD22-4159-8EBF-EB188D01F066}" dt="2021-08-26T04:25:43.119" v="655" actId="478"/>
          <ac:picMkLst>
            <pc:docMk/>
            <pc:sldMk cId="3085783886" sldId="393"/>
            <ac:picMk id="3" creationId="{2B1B2DC2-2653-49E7-9A01-C042423BC4FA}"/>
          </ac:picMkLst>
        </pc:picChg>
        <pc:picChg chg="add mod">
          <ac:chgData name="Nguyen Van Thai Thanh" userId="efe48e9e-abaa-4a82-8677-c996e7a91e96" providerId="ADAL" clId="{150448AD-BD22-4159-8EBF-EB188D01F066}" dt="2021-08-26T04:25:48.834" v="660" actId="14100"/>
          <ac:picMkLst>
            <pc:docMk/>
            <pc:sldMk cId="3085783886" sldId="393"/>
            <ac:picMk id="5" creationId="{1B6EC364-38D9-4366-868F-5FE637B05152}"/>
          </ac:picMkLst>
        </pc:picChg>
      </pc:sldChg>
      <pc:sldChg chg="modSp add mod setBg">
        <pc:chgData name="Nguyen Van Thai Thanh" userId="efe48e9e-abaa-4a82-8677-c996e7a91e96" providerId="ADAL" clId="{150448AD-BD22-4159-8EBF-EB188D01F066}" dt="2021-08-26T03:57:56.341" v="246"/>
        <pc:sldMkLst>
          <pc:docMk/>
          <pc:sldMk cId="1388685127" sldId="394"/>
        </pc:sldMkLst>
        <pc:spChg chg="mod">
          <ac:chgData name="Nguyen Van Thai Thanh" userId="efe48e9e-abaa-4a82-8677-c996e7a91e96" providerId="ADAL" clId="{150448AD-BD22-4159-8EBF-EB188D01F066}" dt="2021-08-26T03:57:49.713" v="245" actId="20577"/>
          <ac:spMkLst>
            <pc:docMk/>
            <pc:sldMk cId="1388685127" sldId="394"/>
            <ac:spMk id="4" creationId="{E3CCD879-E15E-42B2-BC95-B5354168524D}"/>
          </ac:spMkLst>
        </pc:spChg>
      </pc:sldChg>
      <pc:sldChg chg="modSp add mod setBg">
        <pc:chgData name="Nguyen Van Thai Thanh" userId="efe48e9e-abaa-4a82-8677-c996e7a91e96" providerId="ADAL" clId="{150448AD-BD22-4159-8EBF-EB188D01F066}" dt="2021-08-26T04:02:11.330" v="280"/>
        <pc:sldMkLst>
          <pc:docMk/>
          <pc:sldMk cId="2392158320" sldId="395"/>
        </pc:sldMkLst>
        <pc:spChg chg="mod">
          <ac:chgData name="Nguyen Van Thai Thanh" userId="efe48e9e-abaa-4a82-8677-c996e7a91e96" providerId="ADAL" clId="{150448AD-BD22-4159-8EBF-EB188D01F066}" dt="2021-08-26T04:00:47.120" v="276" actId="20577"/>
          <ac:spMkLst>
            <pc:docMk/>
            <pc:sldMk cId="2392158320" sldId="395"/>
            <ac:spMk id="4" creationId="{E3CCD879-E15E-42B2-BC95-B5354168524D}"/>
          </ac:spMkLst>
        </pc:spChg>
      </pc:sldChg>
      <pc:sldChg chg="modSp add mod setBg">
        <pc:chgData name="Nguyen Van Thai Thanh" userId="efe48e9e-abaa-4a82-8677-c996e7a91e96" providerId="ADAL" clId="{150448AD-BD22-4159-8EBF-EB188D01F066}" dt="2021-08-26T04:05:28.313" v="382" actId="20577"/>
        <pc:sldMkLst>
          <pc:docMk/>
          <pc:sldMk cId="2767220467" sldId="396"/>
        </pc:sldMkLst>
        <pc:spChg chg="mod">
          <ac:chgData name="Nguyen Van Thai Thanh" userId="efe48e9e-abaa-4a82-8677-c996e7a91e96" providerId="ADAL" clId="{150448AD-BD22-4159-8EBF-EB188D01F066}" dt="2021-08-26T04:05:28.313" v="382" actId="20577"/>
          <ac:spMkLst>
            <pc:docMk/>
            <pc:sldMk cId="2767220467" sldId="396"/>
            <ac:spMk id="4" creationId="{E3CCD879-E15E-42B2-BC95-B5354168524D}"/>
          </ac:spMkLst>
        </pc:spChg>
      </pc:sldChg>
      <pc:sldChg chg="modSp add mod setBg">
        <pc:chgData name="Nguyen Van Thai Thanh" userId="efe48e9e-abaa-4a82-8677-c996e7a91e96" providerId="ADAL" clId="{150448AD-BD22-4159-8EBF-EB188D01F066}" dt="2021-08-26T04:10:12.985" v="451"/>
        <pc:sldMkLst>
          <pc:docMk/>
          <pc:sldMk cId="957867998" sldId="397"/>
        </pc:sldMkLst>
        <pc:spChg chg="mod">
          <ac:chgData name="Nguyen Van Thai Thanh" userId="efe48e9e-abaa-4a82-8677-c996e7a91e96" providerId="ADAL" clId="{150448AD-BD22-4159-8EBF-EB188D01F066}" dt="2021-08-26T04:10:09.605" v="450" actId="20577"/>
          <ac:spMkLst>
            <pc:docMk/>
            <pc:sldMk cId="957867998" sldId="397"/>
            <ac:spMk id="4" creationId="{E3CCD879-E15E-42B2-BC95-B5354168524D}"/>
          </ac:spMkLst>
        </pc:spChg>
      </pc:sldChg>
      <pc:sldChg chg="modSp add mod setBg">
        <pc:chgData name="Nguyen Van Thai Thanh" userId="efe48e9e-abaa-4a82-8677-c996e7a91e96" providerId="ADAL" clId="{150448AD-BD22-4159-8EBF-EB188D01F066}" dt="2021-08-26T04:16:33.206" v="529"/>
        <pc:sldMkLst>
          <pc:docMk/>
          <pc:sldMk cId="3507490135" sldId="398"/>
        </pc:sldMkLst>
        <pc:spChg chg="mod">
          <ac:chgData name="Nguyen Van Thai Thanh" userId="efe48e9e-abaa-4a82-8677-c996e7a91e96" providerId="ADAL" clId="{150448AD-BD22-4159-8EBF-EB188D01F066}" dt="2021-08-26T04:16:15.512" v="528" actId="20577"/>
          <ac:spMkLst>
            <pc:docMk/>
            <pc:sldMk cId="3507490135" sldId="398"/>
            <ac:spMk id="4" creationId="{E3CCD879-E15E-42B2-BC95-B5354168524D}"/>
          </ac:spMkLst>
        </pc:spChg>
      </pc:sldChg>
      <pc:sldChg chg="addSp modSp add mod modNotesTx">
        <pc:chgData name="Nguyen Van Thai Thanh" userId="efe48e9e-abaa-4a82-8677-c996e7a91e96" providerId="ADAL" clId="{150448AD-BD22-4159-8EBF-EB188D01F066}" dt="2021-08-26T04:54:47.974" v="735" actId="20577"/>
        <pc:sldMkLst>
          <pc:docMk/>
          <pc:sldMk cId="2198182479" sldId="399"/>
        </pc:sldMkLst>
        <pc:picChg chg="add mod">
          <ac:chgData name="Nguyen Van Thai Thanh" userId="efe48e9e-abaa-4a82-8677-c996e7a91e96" providerId="ADAL" clId="{150448AD-BD22-4159-8EBF-EB188D01F066}" dt="2021-08-26T04:54:37.897" v="732" actId="1076"/>
          <ac:picMkLst>
            <pc:docMk/>
            <pc:sldMk cId="2198182479" sldId="399"/>
            <ac:picMk id="3" creationId="{C1D8A0BC-723E-48A3-93AE-955D58010A15}"/>
          </ac:picMkLst>
        </pc:picChg>
      </pc:sldChg>
      <pc:sldChg chg="addSp modSp add mod replId modNotesTx">
        <pc:chgData name="Nguyen Van Thai Thanh" userId="efe48e9e-abaa-4a82-8677-c996e7a91e96" providerId="ADAL" clId="{150448AD-BD22-4159-8EBF-EB188D01F066}" dt="2021-08-26T04:55:33.553" v="740" actId="20577"/>
        <pc:sldMkLst>
          <pc:docMk/>
          <pc:sldMk cId="694850763" sldId="400"/>
        </pc:sldMkLst>
        <pc:picChg chg="add mod">
          <ac:chgData name="Nguyen Van Thai Thanh" userId="efe48e9e-abaa-4a82-8677-c996e7a91e96" providerId="ADAL" clId="{150448AD-BD22-4159-8EBF-EB188D01F066}" dt="2021-08-26T04:55:30.831" v="739" actId="1076"/>
          <ac:picMkLst>
            <pc:docMk/>
            <pc:sldMk cId="694850763" sldId="400"/>
            <ac:picMk id="3" creationId="{ED3E56A0-317B-43B6-971E-F8545C8BF33F}"/>
          </ac:picMkLst>
        </pc:picChg>
      </pc:sldChg>
      <pc:sldChg chg="addSp modSp add mod modNotesTx">
        <pc:chgData name="Nguyen Van Thai Thanh" userId="efe48e9e-abaa-4a82-8677-c996e7a91e96" providerId="ADAL" clId="{150448AD-BD22-4159-8EBF-EB188D01F066}" dt="2021-08-26T04:56:09.847" v="745" actId="20577"/>
        <pc:sldMkLst>
          <pc:docMk/>
          <pc:sldMk cId="2339612269" sldId="401"/>
        </pc:sldMkLst>
        <pc:picChg chg="add mod">
          <ac:chgData name="Nguyen Van Thai Thanh" userId="efe48e9e-abaa-4a82-8677-c996e7a91e96" providerId="ADAL" clId="{150448AD-BD22-4159-8EBF-EB188D01F066}" dt="2021-08-26T04:56:07.503" v="744" actId="1076"/>
          <ac:picMkLst>
            <pc:docMk/>
            <pc:sldMk cId="2339612269" sldId="401"/>
            <ac:picMk id="3" creationId="{2E8D4A4E-E639-4B79-B899-A8741092B89B}"/>
          </ac:picMkLst>
        </pc:picChg>
      </pc:sldChg>
      <pc:sldChg chg="addSp modSp add mod replId modNotesTx">
        <pc:chgData name="Nguyen Van Thai Thanh" userId="efe48e9e-abaa-4a82-8677-c996e7a91e96" providerId="ADAL" clId="{150448AD-BD22-4159-8EBF-EB188D01F066}" dt="2021-08-26T04:57:16.820" v="750" actId="20577"/>
        <pc:sldMkLst>
          <pc:docMk/>
          <pc:sldMk cId="3822266478" sldId="402"/>
        </pc:sldMkLst>
        <pc:picChg chg="add mod">
          <ac:chgData name="Nguyen Van Thai Thanh" userId="efe48e9e-abaa-4a82-8677-c996e7a91e96" providerId="ADAL" clId="{150448AD-BD22-4159-8EBF-EB188D01F066}" dt="2021-08-26T04:57:14.752" v="749" actId="1076"/>
          <ac:picMkLst>
            <pc:docMk/>
            <pc:sldMk cId="3822266478" sldId="402"/>
            <ac:picMk id="3" creationId="{FF63B0B0-F05E-4402-BEA1-C0B5D150B45F}"/>
          </ac:picMkLst>
        </pc:picChg>
      </pc:sldChg>
      <pc:sldChg chg="addSp modSp add mod replId modNotesTx">
        <pc:chgData name="Nguyen Van Thai Thanh" userId="efe48e9e-abaa-4a82-8677-c996e7a91e96" providerId="ADAL" clId="{150448AD-BD22-4159-8EBF-EB188D01F066}" dt="2021-08-26T04:57:50.534" v="755" actId="20577"/>
        <pc:sldMkLst>
          <pc:docMk/>
          <pc:sldMk cId="1850911814" sldId="403"/>
        </pc:sldMkLst>
        <pc:picChg chg="add mod">
          <ac:chgData name="Nguyen Van Thai Thanh" userId="efe48e9e-abaa-4a82-8677-c996e7a91e96" providerId="ADAL" clId="{150448AD-BD22-4159-8EBF-EB188D01F066}" dt="2021-08-26T04:57:46.657" v="754" actId="1076"/>
          <ac:picMkLst>
            <pc:docMk/>
            <pc:sldMk cId="1850911814" sldId="403"/>
            <ac:picMk id="3" creationId="{A7A7311B-DBC5-4E42-84A1-10DF28D9F970}"/>
          </ac:picMkLst>
        </pc:picChg>
      </pc:sldChg>
      <pc:sldChg chg="addSp modSp add mod replId modNotesTx">
        <pc:chgData name="Nguyen Van Thai Thanh" userId="efe48e9e-abaa-4a82-8677-c996e7a91e96" providerId="ADAL" clId="{150448AD-BD22-4159-8EBF-EB188D01F066}" dt="2021-08-26T04:58:26.810" v="760" actId="20577"/>
        <pc:sldMkLst>
          <pc:docMk/>
          <pc:sldMk cId="158238803" sldId="404"/>
        </pc:sldMkLst>
        <pc:picChg chg="add mod">
          <ac:chgData name="Nguyen Van Thai Thanh" userId="efe48e9e-abaa-4a82-8677-c996e7a91e96" providerId="ADAL" clId="{150448AD-BD22-4159-8EBF-EB188D01F066}" dt="2021-08-26T04:58:15.550" v="759" actId="1076"/>
          <ac:picMkLst>
            <pc:docMk/>
            <pc:sldMk cId="158238803" sldId="404"/>
            <ac:picMk id="3" creationId="{E1B36085-0B9A-4E66-91A8-B1DE20B2D47C}"/>
          </ac:picMkLst>
        </pc:picChg>
      </pc:sldChg>
      <pc:sldChg chg="addSp modSp add mod">
        <pc:chgData name="Nguyen Van Thai Thanh" userId="efe48e9e-abaa-4a82-8677-c996e7a91e96" providerId="ADAL" clId="{150448AD-BD22-4159-8EBF-EB188D01F066}" dt="2021-08-26T05:00:56.773" v="769" actId="1076"/>
        <pc:sldMkLst>
          <pc:docMk/>
          <pc:sldMk cId="2611162398" sldId="405"/>
        </pc:sldMkLst>
        <pc:picChg chg="add mod">
          <ac:chgData name="Nguyen Van Thai Thanh" userId="efe48e9e-abaa-4a82-8677-c996e7a91e96" providerId="ADAL" clId="{150448AD-BD22-4159-8EBF-EB188D01F066}" dt="2021-08-26T05:00:56.773" v="769" actId="1076"/>
          <ac:picMkLst>
            <pc:docMk/>
            <pc:sldMk cId="2611162398" sldId="405"/>
            <ac:picMk id="3" creationId="{7E9D0A81-39DC-44CE-8F12-E215E64C6BBF}"/>
          </ac:picMkLst>
        </pc:picChg>
      </pc:sldChg>
      <pc:sldChg chg="addSp modSp add mod replId">
        <pc:chgData name="Nguyen Van Thai Thanh" userId="efe48e9e-abaa-4a82-8677-c996e7a91e96" providerId="ADAL" clId="{150448AD-BD22-4159-8EBF-EB188D01F066}" dt="2021-08-26T05:02:25.889" v="786" actId="14100"/>
        <pc:sldMkLst>
          <pc:docMk/>
          <pc:sldMk cId="3494215368" sldId="406"/>
        </pc:sldMkLst>
        <pc:picChg chg="add mod">
          <ac:chgData name="Nguyen Van Thai Thanh" userId="efe48e9e-abaa-4a82-8677-c996e7a91e96" providerId="ADAL" clId="{150448AD-BD22-4159-8EBF-EB188D01F066}" dt="2021-08-26T05:01:16.204" v="776" actId="1076"/>
          <ac:picMkLst>
            <pc:docMk/>
            <pc:sldMk cId="3494215368" sldId="406"/>
            <ac:picMk id="3" creationId="{B87013E3-50B0-41F6-B6C6-7692D483E699}"/>
          </ac:picMkLst>
        </pc:picChg>
        <pc:picChg chg="add mod">
          <ac:chgData name="Nguyen Van Thai Thanh" userId="efe48e9e-abaa-4a82-8677-c996e7a91e96" providerId="ADAL" clId="{150448AD-BD22-4159-8EBF-EB188D01F066}" dt="2021-08-26T05:02:00.832" v="781" actId="14100"/>
          <ac:picMkLst>
            <pc:docMk/>
            <pc:sldMk cId="3494215368" sldId="406"/>
            <ac:picMk id="5" creationId="{A76AE4D6-616F-4D02-BF71-88F14617B2C1}"/>
          </ac:picMkLst>
        </pc:picChg>
        <pc:picChg chg="add mod">
          <ac:chgData name="Nguyen Van Thai Thanh" userId="efe48e9e-abaa-4a82-8677-c996e7a91e96" providerId="ADAL" clId="{150448AD-BD22-4159-8EBF-EB188D01F066}" dt="2021-08-26T05:02:25.889" v="786" actId="14100"/>
          <ac:picMkLst>
            <pc:docMk/>
            <pc:sldMk cId="3494215368" sldId="406"/>
            <ac:picMk id="7" creationId="{245403F8-1A1F-4A60-90F7-29AE6522CE87}"/>
          </ac:picMkLst>
        </pc:picChg>
      </pc:sldChg>
      <pc:sldChg chg="addSp modSp add mod replId">
        <pc:chgData name="Nguyen Van Thai Thanh" userId="efe48e9e-abaa-4a82-8677-c996e7a91e96" providerId="ADAL" clId="{150448AD-BD22-4159-8EBF-EB188D01F066}" dt="2021-08-26T05:03:34.181" v="795" actId="14100"/>
        <pc:sldMkLst>
          <pc:docMk/>
          <pc:sldMk cId="2997073496" sldId="407"/>
        </pc:sldMkLst>
        <pc:picChg chg="add mod">
          <ac:chgData name="Nguyen Van Thai Thanh" userId="efe48e9e-abaa-4a82-8677-c996e7a91e96" providerId="ADAL" clId="{150448AD-BD22-4159-8EBF-EB188D01F066}" dt="2021-08-26T05:03:34.181" v="795" actId="14100"/>
          <ac:picMkLst>
            <pc:docMk/>
            <pc:sldMk cId="2997073496" sldId="407"/>
            <ac:picMk id="3" creationId="{58FDDAE1-20A5-4C29-B67C-42CA062E39F9}"/>
          </ac:picMkLst>
        </pc:picChg>
      </pc:sldChg>
      <pc:sldChg chg="addSp modSp add mod replId">
        <pc:chgData name="Nguyen Van Thai Thanh" userId="efe48e9e-abaa-4a82-8677-c996e7a91e96" providerId="ADAL" clId="{150448AD-BD22-4159-8EBF-EB188D01F066}" dt="2021-08-26T05:04:45.982" v="804" actId="14100"/>
        <pc:sldMkLst>
          <pc:docMk/>
          <pc:sldMk cId="4209308475" sldId="408"/>
        </pc:sldMkLst>
        <pc:picChg chg="add mod">
          <ac:chgData name="Nguyen Van Thai Thanh" userId="efe48e9e-abaa-4a82-8677-c996e7a91e96" providerId="ADAL" clId="{150448AD-BD22-4159-8EBF-EB188D01F066}" dt="2021-08-26T05:04:45.982" v="804" actId="14100"/>
          <ac:picMkLst>
            <pc:docMk/>
            <pc:sldMk cId="4209308475" sldId="408"/>
            <ac:picMk id="3" creationId="{FA0E9F6A-0AB2-48DC-8E76-DBFDEC09EE94}"/>
          </ac:picMkLst>
        </pc:picChg>
      </pc:sldChg>
      <pc:sldChg chg="addSp modSp add mod replId">
        <pc:chgData name="Nguyen Van Thai Thanh" userId="efe48e9e-abaa-4a82-8677-c996e7a91e96" providerId="ADAL" clId="{150448AD-BD22-4159-8EBF-EB188D01F066}" dt="2021-08-26T05:05:45.248" v="813" actId="14100"/>
        <pc:sldMkLst>
          <pc:docMk/>
          <pc:sldMk cId="4160349731" sldId="409"/>
        </pc:sldMkLst>
        <pc:picChg chg="add mod">
          <ac:chgData name="Nguyen Van Thai Thanh" userId="efe48e9e-abaa-4a82-8677-c996e7a91e96" providerId="ADAL" clId="{150448AD-BD22-4159-8EBF-EB188D01F066}" dt="2021-08-26T05:05:45.248" v="813" actId="14100"/>
          <ac:picMkLst>
            <pc:docMk/>
            <pc:sldMk cId="4160349731" sldId="409"/>
            <ac:picMk id="3" creationId="{13ACC014-10AA-4ED2-B659-9DAE2A13F60D}"/>
          </ac:picMkLst>
        </pc:picChg>
      </pc:sldChg>
      <pc:sldChg chg="addSp delSp modSp add mod replId">
        <pc:chgData name="Nguyen Van Thai Thanh" userId="efe48e9e-abaa-4a82-8677-c996e7a91e96" providerId="ADAL" clId="{150448AD-BD22-4159-8EBF-EB188D01F066}" dt="2021-08-26T05:07:21.745" v="841" actId="14100"/>
        <pc:sldMkLst>
          <pc:docMk/>
          <pc:sldMk cId="4285022137" sldId="410"/>
        </pc:sldMkLst>
        <pc:picChg chg="add del mod">
          <ac:chgData name="Nguyen Van Thai Thanh" userId="efe48e9e-abaa-4a82-8677-c996e7a91e96" providerId="ADAL" clId="{150448AD-BD22-4159-8EBF-EB188D01F066}" dt="2021-08-26T05:07:06.109" v="836" actId="478"/>
          <ac:picMkLst>
            <pc:docMk/>
            <pc:sldMk cId="4285022137" sldId="410"/>
            <ac:picMk id="3" creationId="{46DBE124-A85D-4D4F-BE33-C3B2E54DB1B6}"/>
          </ac:picMkLst>
        </pc:picChg>
        <pc:picChg chg="add mod">
          <ac:chgData name="Nguyen Van Thai Thanh" userId="efe48e9e-abaa-4a82-8677-c996e7a91e96" providerId="ADAL" clId="{150448AD-BD22-4159-8EBF-EB188D01F066}" dt="2021-08-26T05:07:21.745" v="841" actId="14100"/>
          <ac:picMkLst>
            <pc:docMk/>
            <pc:sldMk cId="4285022137" sldId="410"/>
            <ac:picMk id="5" creationId="{DC51C91A-B6F3-45A2-ACF5-C8BA2D8B9943}"/>
          </ac:picMkLst>
        </pc:picChg>
      </pc:sldChg>
      <pc:sldChg chg="addSp modSp add mod replId">
        <pc:chgData name="Nguyen Van Thai Thanh" userId="efe48e9e-abaa-4a82-8677-c996e7a91e96" providerId="ADAL" clId="{150448AD-BD22-4159-8EBF-EB188D01F066}" dt="2021-08-26T05:25:09.738" v="873" actId="1076"/>
        <pc:sldMkLst>
          <pc:docMk/>
          <pc:sldMk cId="2869984585" sldId="411"/>
        </pc:sldMkLst>
        <pc:picChg chg="add mod">
          <ac:chgData name="Nguyen Van Thai Thanh" userId="efe48e9e-abaa-4a82-8677-c996e7a91e96" providerId="ADAL" clId="{150448AD-BD22-4159-8EBF-EB188D01F066}" dt="2021-08-26T05:08:07.517" v="845" actId="1076"/>
          <ac:picMkLst>
            <pc:docMk/>
            <pc:sldMk cId="2869984585" sldId="411"/>
            <ac:picMk id="3" creationId="{E1F8E3AE-5220-4A43-AC89-5B5CCC48A07C}"/>
          </ac:picMkLst>
        </pc:picChg>
        <pc:picChg chg="add mod">
          <ac:chgData name="Nguyen Van Thai Thanh" userId="efe48e9e-abaa-4a82-8677-c996e7a91e96" providerId="ADAL" clId="{150448AD-BD22-4159-8EBF-EB188D01F066}" dt="2021-08-26T05:08:23.605" v="849" actId="1076"/>
          <ac:picMkLst>
            <pc:docMk/>
            <pc:sldMk cId="2869984585" sldId="411"/>
            <ac:picMk id="5" creationId="{5F3BE0BE-B60A-42DA-8056-DD2B866CC89A}"/>
          </ac:picMkLst>
        </pc:picChg>
        <pc:picChg chg="add mod">
          <ac:chgData name="Nguyen Van Thai Thanh" userId="efe48e9e-abaa-4a82-8677-c996e7a91e96" providerId="ADAL" clId="{150448AD-BD22-4159-8EBF-EB188D01F066}" dt="2021-08-26T05:23:09.650" v="856" actId="1076"/>
          <ac:picMkLst>
            <pc:docMk/>
            <pc:sldMk cId="2869984585" sldId="411"/>
            <ac:picMk id="7" creationId="{7B1FC2F7-AB8F-49F0-AB9E-464B54185E66}"/>
          </ac:picMkLst>
        </pc:picChg>
        <pc:picChg chg="add mod">
          <ac:chgData name="Nguyen Van Thai Thanh" userId="efe48e9e-abaa-4a82-8677-c996e7a91e96" providerId="ADAL" clId="{150448AD-BD22-4159-8EBF-EB188D01F066}" dt="2021-08-26T05:23:41.906" v="862" actId="1076"/>
          <ac:picMkLst>
            <pc:docMk/>
            <pc:sldMk cId="2869984585" sldId="411"/>
            <ac:picMk id="9" creationId="{92A22683-76DA-4D47-AF64-E88634AAB580}"/>
          </ac:picMkLst>
        </pc:picChg>
        <pc:picChg chg="add mod modCrop">
          <ac:chgData name="Nguyen Van Thai Thanh" userId="efe48e9e-abaa-4a82-8677-c996e7a91e96" providerId="ADAL" clId="{150448AD-BD22-4159-8EBF-EB188D01F066}" dt="2021-08-26T05:25:09.738" v="873" actId="1076"/>
          <ac:picMkLst>
            <pc:docMk/>
            <pc:sldMk cId="2869984585" sldId="411"/>
            <ac:picMk id="10" creationId="{D9A7301D-AD13-488E-A2D4-822551CC40A8}"/>
          </ac:picMkLst>
        </pc:picChg>
      </pc:sldChg>
      <pc:sldChg chg="addSp delSp modSp add mod replId">
        <pc:chgData name="Nguyen Van Thai Thanh" userId="efe48e9e-abaa-4a82-8677-c996e7a91e96" providerId="ADAL" clId="{150448AD-BD22-4159-8EBF-EB188D01F066}" dt="2021-08-26T05:28:48.351" v="893" actId="1076"/>
        <pc:sldMkLst>
          <pc:docMk/>
          <pc:sldMk cId="3824686956" sldId="412"/>
        </pc:sldMkLst>
        <pc:picChg chg="add del mod">
          <ac:chgData name="Nguyen Van Thai Thanh" userId="efe48e9e-abaa-4a82-8677-c996e7a91e96" providerId="ADAL" clId="{150448AD-BD22-4159-8EBF-EB188D01F066}" dt="2021-08-26T05:24:33.623" v="867" actId="21"/>
          <ac:picMkLst>
            <pc:docMk/>
            <pc:sldMk cId="3824686956" sldId="412"/>
            <ac:picMk id="3" creationId="{54B710F6-F95B-4B5C-BFE2-DA5EB7E4F13F}"/>
          </ac:picMkLst>
        </pc:picChg>
        <pc:picChg chg="add mod">
          <ac:chgData name="Nguyen Van Thai Thanh" userId="efe48e9e-abaa-4a82-8677-c996e7a91e96" providerId="ADAL" clId="{150448AD-BD22-4159-8EBF-EB188D01F066}" dt="2021-08-26T05:27:12.573" v="880" actId="1076"/>
          <ac:picMkLst>
            <pc:docMk/>
            <pc:sldMk cId="3824686956" sldId="412"/>
            <ac:picMk id="5" creationId="{7A30B70C-BD34-44F0-A5EF-30E2A7789516}"/>
          </ac:picMkLst>
        </pc:picChg>
        <pc:picChg chg="add mod">
          <ac:chgData name="Nguyen Van Thai Thanh" userId="efe48e9e-abaa-4a82-8677-c996e7a91e96" providerId="ADAL" clId="{150448AD-BD22-4159-8EBF-EB188D01F066}" dt="2021-08-26T05:27:33.331" v="885" actId="1076"/>
          <ac:picMkLst>
            <pc:docMk/>
            <pc:sldMk cId="3824686956" sldId="412"/>
            <ac:picMk id="7" creationId="{6E493851-F3EF-4876-A554-4FD70B4419E1}"/>
          </ac:picMkLst>
        </pc:picChg>
        <pc:picChg chg="add mod">
          <ac:chgData name="Nguyen Van Thai Thanh" userId="efe48e9e-abaa-4a82-8677-c996e7a91e96" providerId="ADAL" clId="{150448AD-BD22-4159-8EBF-EB188D01F066}" dt="2021-08-26T05:27:57.520" v="889" actId="1076"/>
          <ac:picMkLst>
            <pc:docMk/>
            <pc:sldMk cId="3824686956" sldId="412"/>
            <ac:picMk id="9" creationId="{49B31D17-9300-4889-B79D-1052B689737E}"/>
          </ac:picMkLst>
        </pc:picChg>
        <pc:picChg chg="add mod">
          <ac:chgData name="Nguyen Van Thai Thanh" userId="efe48e9e-abaa-4a82-8677-c996e7a91e96" providerId="ADAL" clId="{150448AD-BD22-4159-8EBF-EB188D01F066}" dt="2021-08-26T05:28:48.351" v="893" actId="1076"/>
          <ac:picMkLst>
            <pc:docMk/>
            <pc:sldMk cId="3824686956" sldId="412"/>
            <ac:picMk id="11" creationId="{E6B5D66D-84AE-4183-950D-917723283C5F}"/>
          </ac:picMkLst>
        </pc:picChg>
      </pc:sldChg>
      <pc:sldChg chg="modSp add mod setBg">
        <pc:chgData name="Nguyen Van Thai Thanh" userId="efe48e9e-abaa-4a82-8677-c996e7a91e96" providerId="ADAL" clId="{150448AD-BD22-4159-8EBF-EB188D01F066}" dt="2021-08-26T04:23:13.072" v="631"/>
        <pc:sldMkLst>
          <pc:docMk/>
          <pc:sldMk cId="231018836" sldId="413"/>
        </pc:sldMkLst>
        <pc:spChg chg="mod">
          <ac:chgData name="Nguyen Van Thai Thanh" userId="efe48e9e-abaa-4a82-8677-c996e7a91e96" providerId="ADAL" clId="{150448AD-BD22-4159-8EBF-EB188D01F066}" dt="2021-08-26T04:22:03.955" v="630" actId="20577"/>
          <ac:spMkLst>
            <pc:docMk/>
            <pc:sldMk cId="231018836" sldId="413"/>
            <ac:spMk id="4" creationId="{E3CCD879-E15E-42B2-BC95-B5354168524D}"/>
          </ac:spMkLst>
        </pc:spChg>
      </pc:sldChg>
      <pc:sldChg chg="modSp add mod setBg">
        <pc:chgData name="Nguyen Van Thai Thanh" userId="efe48e9e-abaa-4a82-8677-c996e7a91e96" providerId="ADAL" clId="{150448AD-BD22-4159-8EBF-EB188D01F066}" dt="2021-08-26T04:23:30.970" v="639"/>
        <pc:sldMkLst>
          <pc:docMk/>
          <pc:sldMk cId="802241893" sldId="414"/>
        </pc:sldMkLst>
        <pc:spChg chg="mod">
          <ac:chgData name="Nguyen Van Thai Thanh" userId="efe48e9e-abaa-4a82-8677-c996e7a91e96" providerId="ADAL" clId="{150448AD-BD22-4159-8EBF-EB188D01F066}" dt="2021-08-26T04:23:27.081" v="638" actId="20577"/>
          <ac:spMkLst>
            <pc:docMk/>
            <pc:sldMk cId="802241893" sldId="414"/>
            <ac:spMk id="4" creationId="{E3CCD879-E15E-42B2-BC95-B5354168524D}"/>
          </ac:spMkLst>
        </pc:spChg>
      </pc:sldChg>
      <pc:sldChg chg="modSp add mod setBg">
        <pc:chgData name="Nguyen Van Thai Thanh" userId="efe48e9e-abaa-4a82-8677-c996e7a91e96" providerId="ADAL" clId="{150448AD-BD22-4159-8EBF-EB188D01F066}" dt="2021-08-26T04:53:43.256" v="728"/>
        <pc:sldMkLst>
          <pc:docMk/>
          <pc:sldMk cId="3697221510" sldId="415"/>
        </pc:sldMkLst>
        <pc:spChg chg="mod">
          <ac:chgData name="Nguyen Van Thai Thanh" userId="efe48e9e-abaa-4a82-8677-c996e7a91e96" providerId="ADAL" clId="{150448AD-BD22-4159-8EBF-EB188D01F066}" dt="2021-08-26T04:53:43.256" v="728"/>
          <ac:spMkLst>
            <pc:docMk/>
            <pc:sldMk cId="3697221510" sldId="415"/>
            <ac:spMk id="4" creationId="{E3CCD879-E15E-42B2-BC95-B5354168524D}"/>
          </ac:spMkLst>
        </pc:spChg>
      </pc:sldChg>
      <pc:sldChg chg="modSp add mod setBg">
        <pc:chgData name="Nguyen Van Thai Thanh" userId="efe48e9e-abaa-4a82-8677-c996e7a91e96" providerId="ADAL" clId="{150448AD-BD22-4159-8EBF-EB188D01F066}" dt="2021-08-26T04:59:47.477" v="765"/>
        <pc:sldMkLst>
          <pc:docMk/>
          <pc:sldMk cId="2182312404" sldId="416"/>
        </pc:sldMkLst>
        <pc:spChg chg="mod">
          <ac:chgData name="Nguyen Van Thai Thanh" userId="efe48e9e-abaa-4a82-8677-c996e7a91e96" providerId="ADAL" clId="{150448AD-BD22-4159-8EBF-EB188D01F066}" dt="2021-08-26T04:59:35.781" v="764"/>
          <ac:spMkLst>
            <pc:docMk/>
            <pc:sldMk cId="2182312404" sldId="416"/>
            <ac:spMk id="4" creationId="{E3CCD879-E15E-42B2-BC95-B5354168524D}"/>
          </ac:spMkLst>
        </pc:spChg>
      </pc:sldChg>
      <pc:sldChg chg="modSp add mod ord">
        <pc:chgData name="Nguyen Van Thai Thanh" userId="efe48e9e-abaa-4a82-8677-c996e7a91e96" providerId="ADAL" clId="{150448AD-BD22-4159-8EBF-EB188D01F066}" dt="2021-08-26T05:02:59.467" v="790"/>
        <pc:sldMkLst>
          <pc:docMk/>
          <pc:sldMk cId="3585229461" sldId="417"/>
        </pc:sldMkLst>
        <pc:spChg chg="mod">
          <ac:chgData name="Nguyen Van Thai Thanh" userId="efe48e9e-abaa-4a82-8677-c996e7a91e96" providerId="ADAL" clId="{150448AD-BD22-4159-8EBF-EB188D01F066}" dt="2021-08-26T05:02:59.467" v="790"/>
          <ac:spMkLst>
            <pc:docMk/>
            <pc:sldMk cId="3585229461" sldId="417"/>
            <ac:spMk id="4" creationId="{E3CCD879-E15E-42B2-BC95-B5354168524D}"/>
          </ac:spMkLst>
        </pc:spChg>
      </pc:sldChg>
      <pc:sldChg chg="modSp add mod ord">
        <pc:chgData name="Nguyen Van Thai Thanh" userId="efe48e9e-abaa-4a82-8677-c996e7a91e96" providerId="ADAL" clId="{150448AD-BD22-4159-8EBF-EB188D01F066}" dt="2021-08-26T05:04:06.643" v="799"/>
        <pc:sldMkLst>
          <pc:docMk/>
          <pc:sldMk cId="2050942051" sldId="418"/>
        </pc:sldMkLst>
        <pc:spChg chg="mod">
          <ac:chgData name="Nguyen Van Thai Thanh" userId="efe48e9e-abaa-4a82-8677-c996e7a91e96" providerId="ADAL" clId="{150448AD-BD22-4159-8EBF-EB188D01F066}" dt="2021-08-26T05:04:06.643" v="799"/>
          <ac:spMkLst>
            <pc:docMk/>
            <pc:sldMk cId="2050942051" sldId="418"/>
            <ac:spMk id="4" creationId="{E3CCD879-E15E-42B2-BC95-B5354168524D}"/>
          </ac:spMkLst>
        </pc:spChg>
      </pc:sldChg>
      <pc:sldChg chg="modSp add mod setBg">
        <pc:chgData name="Nguyen Van Thai Thanh" userId="efe48e9e-abaa-4a82-8677-c996e7a91e96" providerId="ADAL" clId="{150448AD-BD22-4159-8EBF-EB188D01F066}" dt="2021-08-26T05:05:18.571" v="808"/>
        <pc:sldMkLst>
          <pc:docMk/>
          <pc:sldMk cId="2917267217" sldId="419"/>
        </pc:sldMkLst>
        <pc:spChg chg="mod">
          <ac:chgData name="Nguyen Van Thai Thanh" userId="efe48e9e-abaa-4a82-8677-c996e7a91e96" providerId="ADAL" clId="{150448AD-BD22-4159-8EBF-EB188D01F066}" dt="2021-08-26T05:05:11.442" v="807" actId="27636"/>
          <ac:spMkLst>
            <pc:docMk/>
            <pc:sldMk cId="2917267217" sldId="419"/>
            <ac:spMk id="4" creationId="{E3CCD879-E15E-42B2-BC95-B5354168524D}"/>
          </ac:spMkLst>
        </pc:spChg>
      </pc:sldChg>
      <pc:sldChg chg="modSp add mod ord">
        <pc:chgData name="Nguyen Van Thai Thanh" userId="efe48e9e-abaa-4a82-8677-c996e7a91e96" providerId="ADAL" clId="{150448AD-BD22-4159-8EBF-EB188D01F066}" dt="2021-08-26T05:06:35.899" v="831" actId="20577"/>
        <pc:sldMkLst>
          <pc:docMk/>
          <pc:sldMk cId="237036855" sldId="420"/>
        </pc:sldMkLst>
        <pc:spChg chg="mod">
          <ac:chgData name="Nguyen Van Thai Thanh" userId="efe48e9e-abaa-4a82-8677-c996e7a91e96" providerId="ADAL" clId="{150448AD-BD22-4159-8EBF-EB188D01F066}" dt="2021-08-26T05:06:35.899" v="831" actId="20577"/>
          <ac:spMkLst>
            <pc:docMk/>
            <pc:sldMk cId="237036855" sldId="420"/>
            <ac:spMk id="4" creationId="{E3CCD879-E15E-42B2-BC95-B5354168524D}"/>
          </ac:spMkLst>
        </pc:spChg>
      </pc:sldChg>
      <pc:sldChg chg="addSp modSp add mod">
        <pc:chgData name="Nguyen Van Thai Thanh" userId="efe48e9e-abaa-4a82-8677-c996e7a91e96" providerId="ADAL" clId="{150448AD-BD22-4159-8EBF-EB188D01F066}" dt="2021-08-26T05:30:08.549" v="903" actId="14100"/>
        <pc:sldMkLst>
          <pc:docMk/>
          <pc:sldMk cId="1766236096" sldId="421"/>
        </pc:sldMkLst>
        <pc:picChg chg="add mod">
          <ac:chgData name="Nguyen Van Thai Thanh" userId="efe48e9e-abaa-4a82-8677-c996e7a91e96" providerId="ADAL" clId="{150448AD-BD22-4159-8EBF-EB188D01F066}" dt="2021-08-26T05:30:08.549" v="903" actId="14100"/>
          <ac:picMkLst>
            <pc:docMk/>
            <pc:sldMk cId="1766236096" sldId="421"/>
            <ac:picMk id="3" creationId="{A1C388AD-6BC9-4573-8DD7-460028FDFE7F}"/>
          </ac:picMkLst>
        </pc:picChg>
      </pc:sldChg>
      <pc:sldChg chg="addSp modSp add mod">
        <pc:chgData name="Nguyen Van Thai Thanh" userId="efe48e9e-abaa-4a82-8677-c996e7a91e96" providerId="ADAL" clId="{150448AD-BD22-4159-8EBF-EB188D01F066}" dt="2021-08-26T05:31:19.245" v="918" actId="1076"/>
        <pc:sldMkLst>
          <pc:docMk/>
          <pc:sldMk cId="1837891951" sldId="422"/>
        </pc:sldMkLst>
        <pc:picChg chg="add mod">
          <ac:chgData name="Nguyen Van Thai Thanh" userId="efe48e9e-abaa-4a82-8677-c996e7a91e96" providerId="ADAL" clId="{150448AD-BD22-4159-8EBF-EB188D01F066}" dt="2021-08-26T05:30:35.084" v="905" actId="1076"/>
          <ac:picMkLst>
            <pc:docMk/>
            <pc:sldMk cId="1837891951" sldId="422"/>
            <ac:picMk id="3" creationId="{0D161E9E-F1B4-43D2-A3C9-D9D566472876}"/>
          </ac:picMkLst>
        </pc:picChg>
        <pc:picChg chg="add mod">
          <ac:chgData name="Nguyen Van Thai Thanh" userId="efe48e9e-abaa-4a82-8677-c996e7a91e96" providerId="ADAL" clId="{150448AD-BD22-4159-8EBF-EB188D01F066}" dt="2021-08-26T05:31:15.673" v="917" actId="14100"/>
          <ac:picMkLst>
            <pc:docMk/>
            <pc:sldMk cId="1837891951" sldId="422"/>
            <ac:picMk id="5" creationId="{64B0010D-E9F3-4302-A64A-2FAA3E80547E}"/>
          </ac:picMkLst>
        </pc:picChg>
        <pc:picChg chg="add mod">
          <ac:chgData name="Nguyen Van Thai Thanh" userId="efe48e9e-abaa-4a82-8677-c996e7a91e96" providerId="ADAL" clId="{150448AD-BD22-4159-8EBF-EB188D01F066}" dt="2021-08-26T05:31:19.245" v="918" actId="1076"/>
          <ac:picMkLst>
            <pc:docMk/>
            <pc:sldMk cId="1837891951" sldId="422"/>
            <ac:picMk id="7" creationId="{D896EF0A-CB5D-43D9-8F0B-FB491D402623}"/>
          </ac:picMkLst>
        </pc:picChg>
      </pc:sldChg>
      <pc:sldChg chg="addSp modSp add mod replId">
        <pc:chgData name="Nguyen Van Thai Thanh" userId="efe48e9e-abaa-4a82-8677-c996e7a91e96" providerId="ADAL" clId="{150448AD-BD22-4159-8EBF-EB188D01F066}" dt="2021-08-26T05:32:37.035" v="923" actId="14100"/>
        <pc:sldMkLst>
          <pc:docMk/>
          <pc:sldMk cId="1095620757" sldId="423"/>
        </pc:sldMkLst>
        <pc:picChg chg="add mod">
          <ac:chgData name="Nguyen Van Thai Thanh" userId="efe48e9e-abaa-4a82-8677-c996e7a91e96" providerId="ADAL" clId="{150448AD-BD22-4159-8EBF-EB188D01F066}" dt="2021-08-26T05:32:37.035" v="923" actId="14100"/>
          <ac:picMkLst>
            <pc:docMk/>
            <pc:sldMk cId="1095620757" sldId="423"/>
            <ac:picMk id="3" creationId="{80C4FD8F-BA60-4497-A3D1-80C1F66A7508}"/>
          </ac:picMkLst>
        </pc:picChg>
      </pc:sldChg>
      <pc:sldChg chg="addSp modSp add mod">
        <pc:chgData name="Nguyen Van Thai Thanh" userId="efe48e9e-abaa-4a82-8677-c996e7a91e96" providerId="ADAL" clId="{150448AD-BD22-4159-8EBF-EB188D01F066}" dt="2021-08-26T05:34:38.641" v="950" actId="1076"/>
        <pc:sldMkLst>
          <pc:docMk/>
          <pc:sldMk cId="1050179504" sldId="424"/>
        </pc:sldMkLst>
        <pc:picChg chg="add mod">
          <ac:chgData name="Nguyen Van Thai Thanh" userId="efe48e9e-abaa-4a82-8677-c996e7a91e96" providerId="ADAL" clId="{150448AD-BD22-4159-8EBF-EB188D01F066}" dt="2021-08-26T05:33:56.579" v="941" actId="14100"/>
          <ac:picMkLst>
            <pc:docMk/>
            <pc:sldMk cId="1050179504" sldId="424"/>
            <ac:picMk id="3" creationId="{14D39096-F19A-45EC-ADF7-5FC9F64C106B}"/>
          </ac:picMkLst>
        </pc:picChg>
        <pc:picChg chg="add mod">
          <ac:chgData name="Nguyen Van Thai Thanh" userId="efe48e9e-abaa-4a82-8677-c996e7a91e96" providerId="ADAL" clId="{150448AD-BD22-4159-8EBF-EB188D01F066}" dt="2021-08-26T05:34:18.683" v="946" actId="1076"/>
          <ac:picMkLst>
            <pc:docMk/>
            <pc:sldMk cId="1050179504" sldId="424"/>
            <ac:picMk id="5" creationId="{2A54008D-886D-4A0F-AC5C-D10842635491}"/>
          </ac:picMkLst>
        </pc:picChg>
        <pc:picChg chg="add mod">
          <ac:chgData name="Nguyen Van Thai Thanh" userId="efe48e9e-abaa-4a82-8677-c996e7a91e96" providerId="ADAL" clId="{150448AD-BD22-4159-8EBF-EB188D01F066}" dt="2021-08-26T05:34:38.641" v="950" actId="1076"/>
          <ac:picMkLst>
            <pc:docMk/>
            <pc:sldMk cId="1050179504" sldId="424"/>
            <ac:picMk id="7" creationId="{A5F6A602-792D-453F-A814-2EC4B55D1D67}"/>
          </ac:picMkLst>
        </pc:picChg>
      </pc:sldChg>
      <pc:sldChg chg="addSp modSp add mod replId">
        <pc:chgData name="Nguyen Van Thai Thanh" userId="efe48e9e-abaa-4a82-8677-c996e7a91e96" providerId="ADAL" clId="{150448AD-BD22-4159-8EBF-EB188D01F066}" dt="2021-08-26T05:35:37.853" v="960" actId="14100"/>
        <pc:sldMkLst>
          <pc:docMk/>
          <pc:sldMk cId="3817685318" sldId="425"/>
        </pc:sldMkLst>
        <pc:picChg chg="add mod">
          <ac:chgData name="Nguyen Van Thai Thanh" userId="efe48e9e-abaa-4a82-8677-c996e7a91e96" providerId="ADAL" clId="{150448AD-BD22-4159-8EBF-EB188D01F066}" dt="2021-08-26T05:35:04.198" v="955" actId="14100"/>
          <ac:picMkLst>
            <pc:docMk/>
            <pc:sldMk cId="3817685318" sldId="425"/>
            <ac:picMk id="3" creationId="{6CB0E1F3-B1ED-428B-B4B7-1C9EA252FEDA}"/>
          </ac:picMkLst>
        </pc:picChg>
        <pc:picChg chg="add mod">
          <ac:chgData name="Nguyen Van Thai Thanh" userId="efe48e9e-abaa-4a82-8677-c996e7a91e96" providerId="ADAL" clId="{150448AD-BD22-4159-8EBF-EB188D01F066}" dt="2021-08-26T05:35:37.853" v="960" actId="14100"/>
          <ac:picMkLst>
            <pc:docMk/>
            <pc:sldMk cId="3817685318" sldId="425"/>
            <ac:picMk id="5" creationId="{B5396562-EFC1-42C0-A4C6-00B880B403EF}"/>
          </ac:picMkLst>
        </pc:picChg>
      </pc:sldChg>
      <pc:sldChg chg="addSp modSp add mod replId">
        <pc:chgData name="Nguyen Van Thai Thanh" userId="efe48e9e-abaa-4a82-8677-c996e7a91e96" providerId="ADAL" clId="{150448AD-BD22-4159-8EBF-EB188D01F066}" dt="2021-08-26T05:36:14.246" v="968" actId="1076"/>
        <pc:sldMkLst>
          <pc:docMk/>
          <pc:sldMk cId="3464590937" sldId="426"/>
        </pc:sldMkLst>
        <pc:picChg chg="add mod">
          <ac:chgData name="Nguyen Van Thai Thanh" userId="efe48e9e-abaa-4a82-8677-c996e7a91e96" providerId="ADAL" clId="{150448AD-BD22-4159-8EBF-EB188D01F066}" dt="2021-08-26T05:35:51.264" v="964" actId="1076"/>
          <ac:picMkLst>
            <pc:docMk/>
            <pc:sldMk cId="3464590937" sldId="426"/>
            <ac:picMk id="3" creationId="{73D653A6-DC92-4857-B027-EB37B1DC6877}"/>
          </ac:picMkLst>
        </pc:picChg>
        <pc:picChg chg="add mod">
          <ac:chgData name="Nguyen Van Thai Thanh" userId="efe48e9e-abaa-4a82-8677-c996e7a91e96" providerId="ADAL" clId="{150448AD-BD22-4159-8EBF-EB188D01F066}" dt="2021-08-26T05:36:14.246" v="968" actId="1076"/>
          <ac:picMkLst>
            <pc:docMk/>
            <pc:sldMk cId="3464590937" sldId="426"/>
            <ac:picMk id="5" creationId="{D67A24A2-95AF-41A7-94F2-1481D2497787}"/>
          </ac:picMkLst>
        </pc:picChg>
      </pc:sldChg>
      <pc:sldChg chg="addSp delSp modSp add mod replId">
        <pc:chgData name="Nguyen Van Thai Thanh" userId="efe48e9e-abaa-4a82-8677-c996e7a91e96" providerId="ADAL" clId="{150448AD-BD22-4159-8EBF-EB188D01F066}" dt="2021-08-26T05:38:06.811" v="991" actId="732"/>
        <pc:sldMkLst>
          <pc:docMk/>
          <pc:sldMk cId="1588635213" sldId="427"/>
        </pc:sldMkLst>
        <pc:picChg chg="add mod">
          <ac:chgData name="Nguyen Van Thai Thanh" userId="efe48e9e-abaa-4a82-8677-c996e7a91e96" providerId="ADAL" clId="{150448AD-BD22-4159-8EBF-EB188D01F066}" dt="2021-08-26T05:36:40.816" v="972" actId="1076"/>
          <ac:picMkLst>
            <pc:docMk/>
            <pc:sldMk cId="1588635213" sldId="427"/>
            <ac:picMk id="3" creationId="{ADBD1D50-FAC7-495B-89C1-FCB266884D56}"/>
          </ac:picMkLst>
        </pc:picChg>
        <pc:picChg chg="add mod modCrop">
          <ac:chgData name="Nguyen Van Thai Thanh" userId="efe48e9e-abaa-4a82-8677-c996e7a91e96" providerId="ADAL" clId="{150448AD-BD22-4159-8EBF-EB188D01F066}" dt="2021-08-26T05:36:57.755" v="977" actId="732"/>
          <ac:picMkLst>
            <pc:docMk/>
            <pc:sldMk cId="1588635213" sldId="427"/>
            <ac:picMk id="5" creationId="{678D7460-E8E3-4742-A760-D69FB527A6FE}"/>
          </ac:picMkLst>
        </pc:picChg>
        <pc:picChg chg="add del mod">
          <ac:chgData name="Nguyen Van Thai Thanh" userId="efe48e9e-abaa-4a82-8677-c996e7a91e96" providerId="ADAL" clId="{150448AD-BD22-4159-8EBF-EB188D01F066}" dt="2021-08-26T05:37:27.705" v="982" actId="478"/>
          <ac:picMkLst>
            <pc:docMk/>
            <pc:sldMk cId="1588635213" sldId="427"/>
            <ac:picMk id="7" creationId="{56D1A670-7C27-4036-9679-334566617E72}"/>
          </ac:picMkLst>
        </pc:picChg>
        <pc:picChg chg="add mod modCrop">
          <ac:chgData name="Nguyen Van Thai Thanh" userId="efe48e9e-abaa-4a82-8677-c996e7a91e96" providerId="ADAL" clId="{150448AD-BD22-4159-8EBF-EB188D01F066}" dt="2021-08-26T05:38:06.811" v="991" actId="732"/>
          <ac:picMkLst>
            <pc:docMk/>
            <pc:sldMk cId="1588635213" sldId="427"/>
            <ac:picMk id="9" creationId="{2DC6A72A-F63C-419F-B5A4-A2F1827C08C0}"/>
          </ac:picMkLst>
        </pc:picChg>
      </pc:sldChg>
      <pc:sldChg chg="modSp add mod ord">
        <pc:chgData name="Nguyen Van Thai Thanh" userId="efe48e9e-abaa-4a82-8677-c996e7a91e96" providerId="ADAL" clId="{150448AD-BD22-4159-8EBF-EB188D01F066}" dt="2021-08-26T05:25:23.331" v="878" actId="20577"/>
        <pc:sldMkLst>
          <pc:docMk/>
          <pc:sldMk cId="2367060100" sldId="428"/>
        </pc:sldMkLst>
        <pc:spChg chg="mod">
          <ac:chgData name="Nguyen Van Thai Thanh" userId="efe48e9e-abaa-4a82-8677-c996e7a91e96" providerId="ADAL" clId="{150448AD-BD22-4159-8EBF-EB188D01F066}" dt="2021-08-26T05:25:23.331" v="878" actId="20577"/>
          <ac:spMkLst>
            <pc:docMk/>
            <pc:sldMk cId="2367060100" sldId="428"/>
            <ac:spMk id="4" creationId="{E3CCD879-E15E-42B2-BC95-B5354168524D}"/>
          </ac:spMkLst>
        </pc:spChg>
      </pc:sldChg>
      <pc:sldChg chg="modSp add mod ord">
        <pc:chgData name="Nguyen Van Thai Thanh" userId="efe48e9e-abaa-4a82-8677-c996e7a91e96" providerId="ADAL" clId="{150448AD-BD22-4159-8EBF-EB188D01F066}" dt="2021-08-26T05:29:07.296" v="898" actId="20577"/>
        <pc:sldMkLst>
          <pc:docMk/>
          <pc:sldMk cId="4135695282" sldId="429"/>
        </pc:sldMkLst>
        <pc:spChg chg="mod">
          <ac:chgData name="Nguyen Van Thai Thanh" userId="efe48e9e-abaa-4a82-8677-c996e7a91e96" providerId="ADAL" clId="{150448AD-BD22-4159-8EBF-EB188D01F066}" dt="2021-08-26T05:29:07.296" v="898" actId="20577"/>
          <ac:spMkLst>
            <pc:docMk/>
            <pc:sldMk cId="4135695282" sldId="429"/>
            <ac:spMk id="4" creationId="{E3CCD879-E15E-42B2-BC95-B5354168524D}"/>
          </ac:spMkLst>
        </pc:spChg>
      </pc:sldChg>
      <pc:sldChg chg="modSp add mod ord">
        <pc:chgData name="Nguyen Van Thai Thanh" userId="efe48e9e-abaa-4a82-8677-c996e7a91e96" providerId="ADAL" clId="{150448AD-BD22-4159-8EBF-EB188D01F066}" dt="2021-08-26T05:33:27.315" v="936" actId="20577"/>
        <pc:sldMkLst>
          <pc:docMk/>
          <pc:sldMk cId="228280712" sldId="430"/>
        </pc:sldMkLst>
        <pc:spChg chg="mod">
          <ac:chgData name="Nguyen Van Thai Thanh" userId="efe48e9e-abaa-4a82-8677-c996e7a91e96" providerId="ADAL" clId="{150448AD-BD22-4159-8EBF-EB188D01F066}" dt="2021-08-26T05:33:27.315" v="936" actId="20577"/>
          <ac:spMkLst>
            <pc:docMk/>
            <pc:sldMk cId="228280712" sldId="430"/>
            <ac:spMk id="4" creationId="{E3CCD879-E15E-42B2-BC95-B5354168524D}"/>
          </ac:spMkLst>
        </pc:spChg>
      </pc:sldChg>
      <pc:sldChg chg="addSp delSp modSp new mod">
        <pc:chgData name="Nguyen Van Thai Thanh" userId="efe48e9e-abaa-4a82-8677-c996e7a91e96" providerId="ADAL" clId="{150448AD-BD22-4159-8EBF-EB188D01F066}" dt="2021-08-26T05:39:33.615" v="1007" actId="732"/>
        <pc:sldMkLst>
          <pc:docMk/>
          <pc:sldMk cId="937055154" sldId="431"/>
        </pc:sldMkLst>
        <pc:spChg chg="del">
          <ac:chgData name="Nguyen Van Thai Thanh" userId="efe48e9e-abaa-4a82-8677-c996e7a91e96" providerId="ADAL" clId="{150448AD-BD22-4159-8EBF-EB188D01F066}" dt="2021-08-26T05:38:16.486" v="993" actId="478"/>
          <ac:spMkLst>
            <pc:docMk/>
            <pc:sldMk cId="937055154" sldId="431"/>
            <ac:spMk id="2" creationId="{FEFF4669-D4A4-4E1F-9A19-677145CE1E72}"/>
          </ac:spMkLst>
        </pc:spChg>
        <pc:spChg chg="del">
          <ac:chgData name="Nguyen Van Thai Thanh" userId="efe48e9e-abaa-4a82-8677-c996e7a91e96" providerId="ADAL" clId="{150448AD-BD22-4159-8EBF-EB188D01F066}" dt="2021-08-26T05:38:16.486" v="993" actId="478"/>
          <ac:spMkLst>
            <pc:docMk/>
            <pc:sldMk cId="937055154" sldId="431"/>
            <ac:spMk id="3" creationId="{8C219FEC-95E5-40EE-A3F1-90C534CEF8AF}"/>
          </ac:spMkLst>
        </pc:spChg>
        <pc:picChg chg="add mod modCrop">
          <ac:chgData name="Nguyen Van Thai Thanh" userId="efe48e9e-abaa-4a82-8677-c996e7a91e96" providerId="ADAL" clId="{150448AD-BD22-4159-8EBF-EB188D01F066}" dt="2021-08-26T05:39:33.615" v="1007" actId="732"/>
          <ac:picMkLst>
            <pc:docMk/>
            <pc:sldMk cId="937055154" sldId="431"/>
            <ac:picMk id="5" creationId="{ED70DBA5-F0B4-46AB-9799-15DC35553A69}"/>
          </ac:picMkLst>
        </pc:picChg>
        <pc:picChg chg="add mod">
          <ac:chgData name="Nguyen Van Thai Thanh" userId="efe48e9e-abaa-4a82-8677-c996e7a91e96" providerId="ADAL" clId="{150448AD-BD22-4159-8EBF-EB188D01F066}" dt="2021-08-26T05:39:29.056" v="1006" actId="1076"/>
          <ac:picMkLst>
            <pc:docMk/>
            <pc:sldMk cId="937055154" sldId="431"/>
            <ac:picMk id="7" creationId="{F1B384F3-BED2-49FF-9F3A-5E939E9A17EE}"/>
          </ac:picMkLst>
        </pc:picChg>
      </pc:sldChg>
      <pc:sldChg chg="addSp modSp add mod modNotesTx">
        <pc:chgData name="Nguyen Van Thai Thanh" userId="efe48e9e-abaa-4a82-8677-c996e7a91e96" providerId="ADAL" clId="{150448AD-BD22-4159-8EBF-EB188D01F066}" dt="2021-08-26T05:42:20.430" v="1033" actId="113"/>
        <pc:sldMkLst>
          <pc:docMk/>
          <pc:sldMk cId="1176526889" sldId="432"/>
        </pc:sldMkLst>
        <pc:spChg chg="add mod">
          <ac:chgData name="Nguyen Van Thai Thanh" userId="efe48e9e-abaa-4a82-8677-c996e7a91e96" providerId="ADAL" clId="{150448AD-BD22-4159-8EBF-EB188D01F066}" dt="2021-08-26T05:42:20.430" v="1033" actId="113"/>
          <ac:spMkLst>
            <pc:docMk/>
            <pc:sldMk cId="1176526889" sldId="432"/>
            <ac:spMk id="3" creationId="{0951DF18-7019-4E3A-8C12-212C6F9A2F57}"/>
          </ac:spMkLst>
        </pc:spChg>
      </pc:sldChg>
      <pc:sldChg chg="addSp modSp add mod modNotesTx">
        <pc:chgData name="Nguyen Van Thai Thanh" userId="efe48e9e-abaa-4a82-8677-c996e7a91e96" providerId="ADAL" clId="{150448AD-BD22-4159-8EBF-EB188D01F066}" dt="2021-08-26T05:43:07.101" v="1044" actId="20577"/>
        <pc:sldMkLst>
          <pc:docMk/>
          <pc:sldMk cId="1987602876" sldId="433"/>
        </pc:sldMkLst>
        <pc:spChg chg="add mod">
          <ac:chgData name="Nguyen Van Thai Thanh" userId="efe48e9e-abaa-4a82-8677-c996e7a91e96" providerId="ADAL" clId="{150448AD-BD22-4159-8EBF-EB188D01F066}" dt="2021-08-26T05:43:04.794" v="1041" actId="113"/>
          <ac:spMkLst>
            <pc:docMk/>
            <pc:sldMk cId="1987602876" sldId="433"/>
            <ac:spMk id="3" creationId="{B9FE0BEC-80E6-48A0-AB08-A2233127A752}"/>
          </ac:spMkLst>
        </pc:spChg>
      </pc:sldChg>
      <pc:sldChg chg="addSp modSp add mod replId">
        <pc:chgData name="Nguyen Van Thai Thanh" userId="efe48e9e-abaa-4a82-8677-c996e7a91e96" providerId="ADAL" clId="{150448AD-BD22-4159-8EBF-EB188D01F066}" dt="2021-08-26T05:44:18.333" v="1053" actId="1076"/>
        <pc:sldMkLst>
          <pc:docMk/>
          <pc:sldMk cId="3641954200" sldId="434"/>
        </pc:sldMkLst>
        <pc:picChg chg="add mod">
          <ac:chgData name="Nguyen Van Thai Thanh" userId="efe48e9e-abaa-4a82-8677-c996e7a91e96" providerId="ADAL" clId="{150448AD-BD22-4159-8EBF-EB188D01F066}" dt="2021-08-26T05:44:18.333" v="1053" actId="1076"/>
          <ac:picMkLst>
            <pc:docMk/>
            <pc:sldMk cId="3641954200" sldId="434"/>
            <ac:picMk id="3" creationId="{1A8FD0DE-8DD7-4440-A769-89119B6C3CE7}"/>
          </ac:picMkLst>
        </pc:picChg>
      </pc:sldChg>
      <pc:sldChg chg="addSp modSp add mod modNotesTx">
        <pc:chgData name="Nguyen Van Thai Thanh" userId="efe48e9e-abaa-4a82-8677-c996e7a91e96" providerId="ADAL" clId="{150448AD-BD22-4159-8EBF-EB188D01F066}" dt="2021-08-26T05:49:47.372" v="1080" actId="113"/>
        <pc:sldMkLst>
          <pc:docMk/>
          <pc:sldMk cId="1484236402" sldId="435"/>
        </pc:sldMkLst>
        <pc:spChg chg="add mod">
          <ac:chgData name="Nguyen Van Thai Thanh" userId="efe48e9e-abaa-4a82-8677-c996e7a91e96" providerId="ADAL" clId="{150448AD-BD22-4159-8EBF-EB188D01F066}" dt="2021-08-26T05:49:47.372" v="1080" actId="113"/>
          <ac:spMkLst>
            <pc:docMk/>
            <pc:sldMk cId="1484236402" sldId="435"/>
            <ac:spMk id="3" creationId="{E35A0840-2F78-4E90-B64A-B1FFBC08E334}"/>
          </ac:spMkLst>
        </pc:spChg>
      </pc:sldChg>
      <pc:sldChg chg="addSp modSp add mod replId modNotesTx">
        <pc:chgData name="Nguyen Van Thai Thanh" userId="efe48e9e-abaa-4a82-8677-c996e7a91e96" providerId="ADAL" clId="{150448AD-BD22-4159-8EBF-EB188D01F066}" dt="2021-08-26T05:57:02.763" v="1207" actId="113"/>
        <pc:sldMkLst>
          <pc:docMk/>
          <pc:sldMk cId="1982712469" sldId="436"/>
        </pc:sldMkLst>
        <pc:spChg chg="add mod">
          <ac:chgData name="Nguyen Van Thai Thanh" userId="efe48e9e-abaa-4a82-8677-c996e7a91e96" providerId="ADAL" clId="{150448AD-BD22-4159-8EBF-EB188D01F066}" dt="2021-08-26T05:57:02.763" v="1207" actId="113"/>
          <ac:spMkLst>
            <pc:docMk/>
            <pc:sldMk cId="1982712469" sldId="436"/>
            <ac:spMk id="3" creationId="{F64BC300-6B30-48F3-9D87-0DD0384ABF55}"/>
          </ac:spMkLst>
        </pc:spChg>
      </pc:sldChg>
      <pc:sldChg chg="addSp delSp modSp add del mod ord replId modNotesTx">
        <pc:chgData name="Nguyen Van Thai Thanh" userId="efe48e9e-abaa-4a82-8677-c996e7a91e96" providerId="ADAL" clId="{150448AD-BD22-4159-8EBF-EB188D01F066}" dt="2021-08-27T00:41:45.491" v="1884" actId="47"/>
        <pc:sldMkLst>
          <pc:docMk/>
          <pc:sldMk cId="3972859909" sldId="437"/>
        </pc:sldMkLst>
        <pc:spChg chg="add del mod">
          <ac:chgData name="Nguyen Van Thai Thanh" userId="efe48e9e-abaa-4a82-8677-c996e7a91e96" providerId="ADAL" clId="{150448AD-BD22-4159-8EBF-EB188D01F066}" dt="2021-08-27T00:39:27.420" v="1883"/>
          <ac:spMkLst>
            <pc:docMk/>
            <pc:sldMk cId="3972859909" sldId="437"/>
            <ac:spMk id="3" creationId="{62470566-91F4-4B66-8D5F-6F3FDEFE9D38}"/>
          </ac:spMkLst>
        </pc:spChg>
      </pc:sldChg>
      <pc:sldChg chg="addSp modSp add mod replId modNotesTx">
        <pc:chgData name="Nguyen Van Thai Thanh" userId="efe48e9e-abaa-4a82-8677-c996e7a91e96" providerId="ADAL" clId="{150448AD-BD22-4159-8EBF-EB188D01F066}" dt="2021-08-26T05:58:36.406" v="1223" actId="113"/>
        <pc:sldMkLst>
          <pc:docMk/>
          <pc:sldMk cId="1725439965" sldId="438"/>
        </pc:sldMkLst>
        <pc:spChg chg="add mod">
          <ac:chgData name="Nguyen Van Thai Thanh" userId="efe48e9e-abaa-4a82-8677-c996e7a91e96" providerId="ADAL" clId="{150448AD-BD22-4159-8EBF-EB188D01F066}" dt="2021-08-26T05:58:36.406" v="1223" actId="113"/>
          <ac:spMkLst>
            <pc:docMk/>
            <pc:sldMk cId="1725439965" sldId="438"/>
            <ac:spMk id="3" creationId="{D6DCFFDD-0FAC-4D95-9487-BA9EA4E6219D}"/>
          </ac:spMkLst>
        </pc:spChg>
      </pc:sldChg>
      <pc:sldChg chg="addSp modSp add mod modNotesTx">
        <pc:chgData name="Nguyen Van Thai Thanh" userId="efe48e9e-abaa-4a82-8677-c996e7a91e96" providerId="ADAL" clId="{150448AD-BD22-4159-8EBF-EB188D01F066}" dt="2021-08-26T05:59:10.932" v="1231" actId="20577"/>
        <pc:sldMkLst>
          <pc:docMk/>
          <pc:sldMk cId="1539144279" sldId="439"/>
        </pc:sldMkLst>
        <pc:spChg chg="add mod">
          <ac:chgData name="Nguyen Van Thai Thanh" userId="efe48e9e-abaa-4a82-8677-c996e7a91e96" providerId="ADAL" clId="{150448AD-BD22-4159-8EBF-EB188D01F066}" dt="2021-08-26T05:59:07.067" v="1227" actId="113"/>
          <ac:spMkLst>
            <pc:docMk/>
            <pc:sldMk cId="1539144279" sldId="439"/>
            <ac:spMk id="3" creationId="{92CE4B7F-FCA1-4669-A8AF-F8882AAE42CD}"/>
          </ac:spMkLst>
        </pc:spChg>
      </pc:sldChg>
      <pc:sldChg chg="addSp delSp modSp add mod replId">
        <pc:chgData name="Nguyen Van Thai Thanh" userId="efe48e9e-abaa-4a82-8677-c996e7a91e96" providerId="ADAL" clId="{150448AD-BD22-4159-8EBF-EB188D01F066}" dt="2021-08-26T06:01:08.865" v="1246" actId="478"/>
        <pc:sldMkLst>
          <pc:docMk/>
          <pc:sldMk cId="3016233666" sldId="440"/>
        </pc:sldMkLst>
        <pc:picChg chg="add mod">
          <ac:chgData name="Nguyen Van Thai Thanh" userId="efe48e9e-abaa-4a82-8677-c996e7a91e96" providerId="ADAL" clId="{150448AD-BD22-4159-8EBF-EB188D01F066}" dt="2021-08-26T06:00:31.171" v="1241" actId="14100"/>
          <ac:picMkLst>
            <pc:docMk/>
            <pc:sldMk cId="3016233666" sldId="440"/>
            <ac:picMk id="3" creationId="{E6D0E24A-3A34-470D-964A-5D5D229E2C6B}"/>
          </ac:picMkLst>
        </pc:picChg>
        <pc:picChg chg="add del mod">
          <ac:chgData name="Nguyen Van Thai Thanh" userId="efe48e9e-abaa-4a82-8677-c996e7a91e96" providerId="ADAL" clId="{150448AD-BD22-4159-8EBF-EB188D01F066}" dt="2021-08-26T06:01:08.865" v="1246" actId="478"/>
          <ac:picMkLst>
            <pc:docMk/>
            <pc:sldMk cId="3016233666" sldId="440"/>
            <ac:picMk id="5" creationId="{87F815C5-C534-4A61-8176-A8BFC108AF58}"/>
          </ac:picMkLst>
        </pc:picChg>
      </pc:sldChg>
      <pc:sldChg chg="addSp modSp add mod replId">
        <pc:chgData name="Nguyen Van Thai Thanh" userId="efe48e9e-abaa-4a82-8677-c996e7a91e96" providerId="ADAL" clId="{150448AD-BD22-4159-8EBF-EB188D01F066}" dt="2021-08-26T06:01:13.279" v="1250" actId="1076"/>
        <pc:sldMkLst>
          <pc:docMk/>
          <pc:sldMk cId="394731988" sldId="441"/>
        </pc:sldMkLst>
        <pc:picChg chg="add mod">
          <ac:chgData name="Nguyen Van Thai Thanh" userId="efe48e9e-abaa-4a82-8677-c996e7a91e96" providerId="ADAL" clId="{150448AD-BD22-4159-8EBF-EB188D01F066}" dt="2021-08-26T06:01:13.279" v="1250" actId="1076"/>
          <ac:picMkLst>
            <pc:docMk/>
            <pc:sldMk cId="394731988" sldId="441"/>
            <ac:picMk id="3" creationId="{AABE5605-F687-440F-A552-C30FB829105F}"/>
          </ac:picMkLst>
        </pc:picChg>
      </pc:sldChg>
      <pc:sldChg chg="addSp modSp add mod replId">
        <pc:chgData name="Nguyen Van Thai Thanh" userId="efe48e9e-abaa-4a82-8677-c996e7a91e96" providerId="ADAL" clId="{150448AD-BD22-4159-8EBF-EB188D01F066}" dt="2021-08-26T06:01:34.654" v="1254" actId="1076"/>
        <pc:sldMkLst>
          <pc:docMk/>
          <pc:sldMk cId="2408758163" sldId="442"/>
        </pc:sldMkLst>
        <pc:picChg chg="add mod">
          <ac:chgData name="Nguyen Van Thai Thanh" userId="efe48e9e-abaa-4a82-8677-c996e7a91e96" providerId="ADAL" clId="{150448AD-BD22-4159-8EBF-EB188D01F066}" dt="2021-08-26T06:01:34.654" v="1254" actId="1076"/>
          <ac:picMkLst>
            <pc:docMk/>
            <pc:sldMk cId="2408758163" sldId="442"/>
            <ac:picMk id="3" creationId="{FA8B7992-A26E-494A-8218-26917A0CD726}"/>
          </ac:picMkLst>
        </pc:picChg>
      </pc:sldChg>
      <pc:sldChg chg="addSp modSp add mod replId">
        <pc:chgData name="Nguyen Van Thai Thanh" userId="efe48e9e-abaa-4a82-8677-c996e7a91e96" providerId="ADAL" clId="{150448AD-BD22-4159-8EBF-EB188D01F066}" dt="2021-08-26T06:01:50.929" v="1258" actId="1076"/>
        <pc:sldMkLst>
          <pc:docMk/>
          <pc:sldMk cId="2786430412" sldId="443"/>
        </pc:sldMkLst>
        <pc:picChg chg="add mod">
          <ac:chgData name="Nguyen Van Thai Thanh" userId="efe48e9e-abaa-4a82-8677-c996e7a91e96" providerId="ADAL" clId="{150448AD-BD22-4159-8EBF-EB188D01F066}" dt="2021-08-26T06:01:50.929" v="1258" actId="1076"/>
          <ac:picMkLst>
            <pc:docMk/>
            <pc:sldMk cId="2786430412" sldId="443"/>
            <ac:picMk id="3" creationId="{70550C16-3A64-4BBF-A876-2F612B6D9B9F}"/>
          </ac:picMkLst>
        </pc:picChg>
      </pc:sldChg>
      <pc:sldChg chg="addSp modSp add mod replId">
        <pc:chgData name="Nguyen Van Thai Thanh" userId="efe48e9e-abaa-4a82-8677-c996e7a91e96" providerId="ADAL" clId="{150448AD-BD22-4159-8EBF-EB188D01F066}" dt="2021-08-26T06:02:07.698" v="1262" actId="1076"/>
        <pc:sldMkLst>
          <pc:docMk/>
          <pc:sldMk cId="366223291" sldId="444"/>
        </pc:sldMkLst>
        <pc:picChg chg="add mod">
          <ac:chgData name="Nguyen Van Thai Thanh" userId="efe48e9e-abaa-4a82-8677-c996e7a91e96" providerId="ADAL" clId="{150448AD-BD22-4159-8EBF-EB188D01F066}" dt="2021-08-26T06:02:07.698" v="1262" actId="1076"/>
          <ac:picMkLst>
            <pc:docMk/>
            <pc:sldMk cId="366223291" sldId="444"/>
            <ac:picMk id="3" creationId="{5C8911E4-7DCA-48C3-A52A-A4AF7EF3D41A}"/>
          </ac:picMkLst>
        </pc:picChg>
      </pc:sldChg>
      <pc:sldChg chg="addSp modSp add mod replId">
        <pc:chgData name="Nguyen Van Thai Thanh" userId="efe48e9e-abaa-4a82-8677-c996e7a91e96" providerId="ADAL" clId="{150448AD-BD22-4159-8EBF-EB188D01F066}" dt="2021-08-26T06:02:22.383" v="1266" actId="1076"/>
        <pc:sldMkLst>
          <pc:docMk/>
          <pc:sldMk cId="1444914568" sldId="445"/>
        </pc:sldMkLst>
        <pc:picChg chg="add mod">
          <ac:chgData name="Nguyen Van Thai Thanh" userId="efe48e9e-abaa-4a82-8677-c996e7a91e96" providerId="ADAL" clId="{150448AD-BD22-4159-8EBF-EB188D01F066}" dt="2021-08-26T06:02:22.383" v="1266" actId="1076"/>
          <ac:picMkLst>
            <pc:docMk/>
            <pc:sldMk cId="1444914568" sldId="445"/>
            <ac:picMk id="3" creationId="{C0058299-70E8-4487-8DE8-71423202D7E3}"/>
          </ac:picMkLst>
        </pc:picChg>
      </pc:sldChg>
      <pc:sldChg chg="addSp modSp add mod replId modNotesTx">
        <pc:chgData name="Nguyen Van Thai Thanh" userId="efe48e9e-abaa-4a82-8677-c996e7a91e96" providerId="ADAL" clId="{150448AD-BD22-4159-8EBF-EB188D01F066}" dt="2021-08-26T06:04:01.388" v="1288" actId="20577"/>
        <pc:sldMkLst>
          <pc:docMk/>
          <pc:sldMk cId="3201666140" sldId="446"/>
        </pc:sldMkLst>
        <pc:spChg chg="add mod">
          <ac:chgData name="Nguyen Van Thai Thanh" userId="efe48e9e-abaa-4a82-8677-c996e7a91e96" providerId="ADAL" clId="{150448AD-BD22-4159-8EBF-EB188D01F066}" dt="2021-08-26T06:03:58.821" v="1287" actId="113"/>
          <ac:spMkLst>
            <pc:docMk/>
            <pc:sldMk cId="3201666140" sldId="446"/>
            <ac:spMk id="3" creationId="{6435B952-895A-4D59-8824-38023A3D6B23}"/>
          </ac:spMkLst>
        </pc:spChg>
      </pc:sldChg>
      <pc:sldChg chg="addSp modSp add mod modNotesTx">
        <pc:chgData name="Nguyen Van Thai Thanh" userId="efe48e9e-abaa-4a82-8677-c996e7a91e96" providerId="ADAL" clId="{150448AD-BD22-4159-8EBF-EB188D01F066}" dt="2021-08-26T06:05:08.437" v="1310" actId="13926"/>
        <pc:sldMkLst>
          <pc:docMk/>
          <pc:sldMk cId="3510156183" sldId="447"/>
        </pc:sldMkLst>
        <pc:spChg chg="add mod">
          <ac:chgData name="Nguyen Van Thai Thanh" userId="efe48e9e-abaa-4a82-8677-c996e7a91e96" providerId="ADAL" clId="{150448AD-BD22-4159-8EBF-EB188D01F066}" dt="2021-08-26T06:05:08.437" v="1310" actId="13926"/>
          <ac:spMkLst>
            <pc:docMk/>
            <pc:sldMk cId="3510156183" sldId="447"/>
            <ac:spMk id="3" creationId="{5333A054-10BD-4E29-9CA7-1234282E97F8}"/>
          </ac:spMkLst>
        </pc:spChg>
      </pc:sldChg>
      <pc:sldChg chg="addSp modSp add mod replId modNotesTx">
        <pc:chgData name="Nguyen Van Thai Thanh" userId="efe48e9e-abaa-4a82-8677-c996e7a91e96" providerId="ADAL" clId="{150448AD-BD22-4159-8EBF-EB188D01F066}" dt="2021-08-26T06:06:44.730" v="1330" actId="20577"/>
        <pc:sldMkLst>
          <pc:docMk/>
          <pc:sldMk cId="722486457" sldId="448"/>
        </pc:sldMkLst>
        <pc:spChg chg="add mod">
          <ac:chgData name="Nguyen Van Thai Thanh" userId="efe48e9e-abaa-4a82-8677-c996e7a91e96" providerId="ADAL" clId="{150448AD-BD22-4159-8EBF-EB188D01F066}" dt="2021-08-26T06:06:32.624" v="1323" actId="113"/>
          <ac:spMkLst>
            <pc:docMk/>
            <pc:sldMk cId="722486457" sldId="448"/>
            <ac:spMk id="3" creationId="{97531004-1C13-4897-93AA-0411D5D1DCBE}"/>
          </ac:spMkLst>
        </pc:spChg>
      </pc:sldChg>
      <pc:sldChg chg="addSp modSp add mod replId modNotesTx">
        <pc:chgData name="Nguyen Van Thai Thanh" userId="efe48e9e-abaa-4a82-8677-c996e7a91e96" providerId="ADAL" clId="{150448AD-BD22-4159-8EBF-EB188D01F066}" dt="2021-08-26T06:08:27.196" v="1354" actId="13926"/>
        <pc:sldMkLst>
          <pc:docMk/>
          <pc:sldMk cId="4157991469" sldId="449"/>
        </pc:sldMkLst>
        <pc:spChg chg="add mod">
          <ac:chgData name="Nguyen Van Thai Thanh" userId="efe48e9e-abaa-4a82-8677-c996e7a91e96" providerId="ADAL" clId="{150448AD-BD22-4159-8EBF-EB188D01F066}" dt="2021-08-26T06:08:27.196" v="1354" actId="13926"/>
          <ac:spMkLst>
            <pc:docMk/>
            <pc:sldMk cId="4157991469" sldId="449"/>
            <ac:spMk id="3" creationId="{6F62BC14-80AF-46F2-B875-4CE2654675D4}"/>
          </ac:spMkLst>
        </pc:spChg>
      </pc:sldChg>
      <pc:sldChg chg="addSp modSp add mod replId modNotesTx">
        <pc:chgData name="Nguyen Van Thai Thanh" userId="efe48e9e-abaa-4a82-8677-c996e7a91e96" providerId="ADAL" clId="{150448AD-BD22-4159-8EBF-EB188D01F066}" dt="2021-08-26T06:10:16.210" v="1380" actId="113"/>
        <pc:sldMkLst>
          <pc:docMk/>
          <pc:sldMk cId="2564337979" sldId="450"/>
        </pc:sldMkLst>
        <pc:spChg chg="add mod">
          <ac:chgData name="Nguyen Van Thai Thanh" userId="efe48e9e-abaa-4a82-8677-c996e7a91e96" providerId="ADAL" clId="{150448AD-BD22-4159-8EBF-EB188D01F066}" dt="2021-08-26T06:10:16.210" v="1380" actId="113"/>
          <ac:spMkLst>
            <pc:docMk/>
            <pc:sldMk cId="2564337979" sldId="450"/>
            <ac:spMk id="3" creationId="{58C58659-FC73-4863-9E69-ADE5A48BD508}"/>
          </ac:spMkLst>
        </pc:spChg>
      </pc:sldChg>
      <pc:sldChg chg="addSp modSp add mod replId modNotesTx">
        <pc:chgData name="Nguyen Van Thai Thanh" userId="efe48e9e-abaa-4a82-8677-c996e7a91e96" providerId="ADAL" clId="{150448AD-BD22-4159-8EBF-EB188D01F066}" dt="2021-08-26T06:11:11.035" v="1399" actId="20577"/>
        <pc:sldMkLst>
          <pc:docMk/>
          <pc:sldMk cId="743771129" sldId="451"/>
        </pc:sldMkLst>
        <pc:spChg chg="add mod">
          <ac:chgData name="Nguyen Van Thai Thanh" userId="efe48e9e-abaa-4a82-8677-c996e7a91e96" providerId="ADAL" clId="{150448AD-BD22-4159-8EBF-EB188D01F066}" dt="2021-08-26T06:11:08.485" v="1395" actId="113"/>
          <ac:spMkLst>
            <pc:docMk/>
            <pc:sldMk cId="743771129" sldId="451"/>
            <ac:spMk id="3" creationId="{DCCEE12B-141C-4F38-8015-BC27D3031901}"/>
          </ac:spMkLst>
        </pc:spChg>
      </pc:sldChg>
      <pc:sldChg chg="addSp modSp add mod replId modNotesTx">
        <pc:chgData name="Nguyen Van Thai Thanh" userId="efe48e9e-abaa-4a82-8677-c996e7a91e96" providerId="ADAL" clId="{150448AD-BD22-4159-8EBF-EB188D01F066}" dt="2021-08-26T06:12:19.204" v="1418" actId="113"/>
        <pc:sldMkLst>
          <pc:docMk/>
          <pc:sldMk cId="2032459973" sldId="452"/>
        </pc:sldMkLst>
        <pc:spChg chg="add mod">
          <ac:chgData name="Nguyen Van Thai Thanh" userId="efe48e9e-abaa-4a82-8677-c996e7a91e96" providerId="ADAL" clId="{150448AD-BD22-4159-8EBF-EB188D01F066}" dt="2021-08-26T06:12:19.204" v="1418" actId="113"/>
          <ac:spMkLst>
            <pc:docMk/>
            <pc:sldMk cId="2032459973" sldId="452"/>
            <ac:spMk id="3" creationId="{1C4073D9-8B8E-481B-ABDD-D6A1B4044E57}"/>
          </ac:spMkLst>
        </pc:spChg>
      </pc:sldChg>
      <pc:sldChg chg="addSp modSp add mod replId modNotesTx">
        <pc:chgData name="Nguyen Van Thai Thanh" userId="efe48e9e-abaa-4a82-8677-c996e7a91e96" providerId="ADAL" clId="{150448AD-BD22-4159-8EBF-EB188D01F066}" dt="2021-08-26T06:13:04.005" v="1431" actId="113"/>
        <pc:sldMkLst>
          <pc:docMk/>
          <pc:sldMk cId="2632999573" sldId="453"/>
        </pc:sldMkLst>
        <pc:spChg chg="add mod">
          <ac:chgData name="Nguyen Van Thai Thanh" userId="efe48e9e-abaa-4a82-8677-c996e7a91e96" providerId="ADAL" clId="{150448AD-BD22-4159-8EBF-EB188D01F066}" dt="2021-08-26T06:13:04.005" v="1431" actId="113"/>
          <ac:spMkLst>
            <pc:docMk/>
            <pc:sldMk cId="2632999573" sldId="453"/>
            <ac:spMk id="3" creationId="{29C9DB82-F194-4B77-902B-0D3EF9E0B37F}"/>
          </ac:spMkLst>
        </pc:spChg>
      </pc:sldChg>
      <pc:sldChg chg="addSp modSp add mod replId modNotesTx">
        <pc:chgData name="Nguyen Van Thai Thanh" userId="efe48e9e-abaa-4a82-8677-c996e7a91e96" providerId="ADAL" clId="{150448AD-BD22-4159-8EBF-EB188D01F066}" dt="2021-08-26T06:13:28.789" v="1438" actId="20577"/>
        <pc:sldMkLst>
          <pc:docMk/>
          <pc:sldMk cId="1218153898" sldId="454"/>
        </pc:sldMkLst>
        <pc:spChg chg="add mod">
          <ac:chgData name="Nguyen Van Thai Thanh" userId="efe48e9e-abaa-4a82-8677-c996e7a91e96" providerId="ADAL" clId="{150448AD-BD22-4159-8EBF-EB188D01F066}" dt="2021-08-26T06:13:24.897" v="1435" actId="113"/>
          <ac:spMkLst>
            <pc:docMk/>
            <pc:sldMk cId="1218153898" sldId="454"/>
            <ac:spMk id="3" creationId="{9A81A7D8-537C-4396-A991-4F18921C24C0}"/>
          </ac:spMkLst>
        </pc:spChg>
      </pc:sldChg>
      <pc:sldChg chg="addSp modSp add mod replId modNotesTx">
        <pc:chgData name="Nguyen Van Thai Thanh" userId="efe48e9e-abaa-4a82-8677-c996e7a91e96" providerId="ADAL" clId="{150448AD-BD22-4159-8EBF-EB188D01F066}" dt="2021-08-26T06:14:19.045" v="1446" actId="20577"/>
        <pc:sldMkLst>
          <pc:docMk/>
          <pc:sldMk cId="3692569511" sldId="455"/>
        </pc:sldMkLst>
        <pc:spChg chg="add mod">
          <ac:chgData name="Nguyen Van Thai Thanh" userId="efe48e9e-abaa-4a82-8677-c996e7a91e96" providerId="ADAL" clId="{150448AD-BD22-4159-8EBF-EB188D01F066}" dt="2021-08-26T06:14:16.790" v="1443" actId="113"/>
          <ac:spMkLst>
            <pc:docMk/>
            <pc:sldMk cId="3692569511" sldId="455"/>
            <ac:spMk id="3" creationId="{D3230D76-3C30-4EE2-B24B-6916B551856D}"/>
          </ac:spMkLst>
        </pc:spChg>
      </pc:sldChg>
      <pc:sldChg chg="addSp modSp add mod replId modNotesTx">
        <pc:chgData name="Nguyen Van Thai Thanh" userId="efe48e9e-abaa-4a82-8677-c996e7a91e96" providerId="ADAL" clId="{150448AD-BD22-4159-8EBF-EB188D01F066}" dt="2021-08-26T06:14:57.989" v="1457"/>
        <pc:sldMkLst>
          <pc:docMk/>
          <pc:sldMk cId="3636388405" sldId="456"/>
        </pc:sldMkLst>
        <pc:spChg chg="add mod">
          <ac:chgData name="Nguyen Van Thai Thanh" userId="efe48e9e-abaa-4a82-8677-c996e7a91e96" providerId="ADAL" clId="{150448AD-BD22-4159-8EBF-EB188D01F066}" dt="2021-08-26T06:14:44.842" v="1451" actId="113"/>
          <ac:spMkLst>
            <pc:docMk/>
            <pc:sldMk cId="3636388405" sldId="456"/>
            <ac:spMk id="3" creationId="{3BBF51A7-4C21-4FB3-87C4-AA0435AE8DF6}"/>
          </ac:spMkLst>
        </pc:spChg>
      </pc:sldChg>
      <pc:sldChg chg="addSp modSp add mod replId modNotesTx">
        <pc:chgData name="Nguyen Van Thai Thanh" userId="efe48e9e-abaa-4a82-8677-c996e7a91e96" providerId="ADAL" clId="{150448AD-BD22-4159-8EBF-EB188D01F066}" dt="2021-08-26T06:15:14.393" v="1465" actId="113"/>
        <pc:sldMkLst>
          <pc:docMk/>
          <pc:sldMk cId="2685410725" sldId="457"/>
        </pc:sldMkLst>
        <pc:spChg chg="add mod">
          <ac:chgData name="Nguyen Van Thai Thanh" userId="efe48e9e-abaa-4a82-8677-c996e7a91e96" providerId="ADAL" clId="{150448AD-BD22-4159-8EBF-EB188D01F066}" dt="2021-08-26T06:15:14.393" v="1465" actId="113"/>
          <ac:spMkLst>
            <pc:docMk/>
            <pc:sldMk cId="2685410725" sldId="457"/>
            <ac:spMk id="3" creationId="{308CD7DA-FCAB-4A55-879C-2AEC2172D5F9}"/>
          </ac:spMkLst>
        </pc:spChg>
      </pc:sldChg>
      <pc:sldChg chg="addSp modSp add mod replId modNotesTx">
        <pc:chgData name="Nguyen Van Thai Thanh" userId="efe48e9e-abaa-4a82-8677-c996e7a91e96" providerId="ADAL" clId="{150448AD-BD22-4159-8EBF-EB188D01F066}" dt="2021-08-26T06:16:12.285" v="1480" actId="20577"/>
        <pc:sldMkLst>
          <pc:docMk/>
          <pc:sldMk cId="961660415" sldId="458"/>
        </pc:sldMkLst>
        <pc:spChg chg="add mod">
          <ac:chgData name="Nguyen Van Thai Thanh" userId="efe48e9e-abaa-4a82-8677-c996e7a91e96" providerId="ADAL" clId="{150448AD-BD22-4159-8EBF-EB188D01F066}" dt="2021-08-26T06:16:08.477" v="1476" actId="113"/>
          <ac:spMkLst>
            <pc:docMk/>
            <pc:sldMk cId="961660415" sldId="458"/>
            <ac:spMk id="3" creationId="{CBD051CA-E080-4F7B-8742-33D9838D9A7E}"/>
          </ac:spMkLst>
        </pc:spChg>
      </pc:sldChg>
      <pc:sldChg chg="addSp modSp add mod replId modNotesTx">
        <pc:chgData name="Nguyen Van Thai Thanh" userId="efe48e9e-abaa-4a82-8677-c996e7a91e96" providerId="ADAL" clId="{150448AD-BD22-4159-8EBF-EB188D01F066}" dt="2021-08-26T06:16:35.330" v="1487" actId="20577"/>
        <pc:sldMkLst>
          <pc:docMk/>
          <pc:sldMk cId="1332197052" sldId="459"/>
        </pc:sldMkLst>
        <pc:spChg chg="add mod">
          <ac:chgData name="Nguyen Van Thai Thanh" userId="efe48e9e-abaa-4a82-8677-c996e7a91e96" providerId="ADAL" clId="{150448AD-BD22-4159-8EBF-EB188D01F066}" dt="2021-08-26T06:16:33.307" v="1484" actId="113"/>
          <ac:spMkLst>
            <pc:docMk/>
            <pc:sldMk cId="1332197052" sldId="459"/>
            <ac:spMk id="3" creationId="{150C5097-FE93-400C-9719-C47329686877}"/>
          </ac:spMkLst>
        </pc:spChg>
      </pc:sldChg>
      <pc:sldChg chg="addSp modSp add mod replId modNotesTx">
        <pc:chgData name="Nguyen Van Thai Thanh" userId="efe48e9e-abaa-4a82-8677-c996e7a91e96" providerId="ADAL" clId="{150448AD-BD22-4159-8EBF-EB188D01F066}" dt="2021-08-26T06:18:22.289" v="1516" actId="113"/>
        <pc:sldMkLst>
          <pc:docMk/>
          <pc:sldMk cId="3658004833" sldId="460"/>
        </pc:sldMkLst>
        <pc:spChg chg="add mod">
          <ac:chgData name="Nguyen Van Thai Thanh" userId="efe48e9e-abaa-4a82-8677-c996e7a91e96" providerId="ADAL" clId="{150448AD-BD22-4159-8EBF-EB188D01F066}" dt="2021-08-26T06:18:22.289" v="1516" actId="113"/>
          <ac:spMkLst>
            <pc:docMk/>
            <pc:sldMk cId="3658004833" sldId="460"/>
            <ac:spMk id="3" creationId="{BEAB9FBA-02E0-4A73-8465-3ED68F7A5CF6}"/>
          </ac:spMkLst>
        </pc:spChg>
      </pc:sldChg>
      <pc:sldChg chg="addSp modSp add mod replId modNotesTx">
        <pc:chgData name="Nguyen Van Thai Thanh" userId="efe48e9e-abaa-4a82-8677-c996e7a91e96" providerId="ADAL" clId="{150448AD-BD22-4159-8EBF-EB188D01F066}" dt="2021-08-26T06:18:45.905" v="1523" actId="113"/>
        <pc:sldMkLst>
          <pc:docMk/>
          <pc:sldMk cId="1462633643" sldId="461"/>
        </pc:sldMkLst>
        <pc:spChg chg="add mod">
          <ac:chgData name="Nguyen Van Thai Thanh" userId="efe48e9e-abaa-4a82-8677-c996e7a91e96" providerId="ADAL" clId="{150448AD-BD22-4159-8EBF-EB188D01F066}" dt="2021-08-26T06:18:45.905" v="1523" actId="113"/>
          <ac:spMkLst>
            <pc:docMk/>
            <pc:sldMk cId="1462633643" sldId="461"/>
            <ac:spMk id="3" creationId="{7DDAD9F2-982F-4A91-8425-CA7B2B85A331}"/>
          </ac:spMkLst>
        </pc:spChg>
      </pc:sldChg>
      <pc:sldChg chg="addSp delSp modSp add mod replId modNotesTx">
        <pc:chgData name="Nguyen Van Thai Thanh" userId="efe48e9e-abaa-4a82-8677-c996e7a91e96" providerId="ADAL" clId="{150448AD-BD22-4159-8EBF-EB188D01F066}" dt="2021-08-26T06:19:37.400" v="1530" actId="20577"/>
        <pc:sldMkLst>
          <pc:docMk/>
          <pc:sldMk cId="3165016851" sldId="462"/>
        </pc:sldMkLst>
        <pc:spChg chg="add del">
          <ac:chgData name="Nguyen Van Thai Thanh" userId="efe48e9e-abaa-4a82-8677-c996e7a91e96" providerId="ADAL" clId="{150448AD-BD22-4159-8EBF-EB188D01F066}" dt="2021-08-26T06:19:04.563" v="1525" actId="478"/>
          <ac:spMkLst>
            <pc:docMk/>
            <pc:sldMk cId="3165016851" sldId="462"/>
            <ac:spMk id="3" creationId="{277CD98C-6E8A-4CB6-B70C-3F44921CDF24}"/>
          </ac:spMkLst>
        </pc:spChg>
        <pc:spChg chg="add mod">
          <ac:chgData name="Nguyen Van Thai Thanh" userId="efe48e9e-abaa-4a82-8677-c996e7a91e96" providerId="ADAL" clId="{150448AD-BD22-4159-8EBF-EB188D01F066}" dt="2021-08-26T06:19:36.081" v="1529" actId="113"/>
          <ac:spMkLst>
            <pc:docMk/>
            <pc:sldMk cId="3165016851" sldId="462"/>
            <ac:spMk id="5" creationId="{D2715F73-3445-460B-B560-40B4CDA4FAE8}"/>
          </ac:spMkLst>
        </pc:spChg>
      </pc:sldChg>
      <pc:sldChg chg="modSp add mod ord">
        <pc:chgData name="Nguyen Van Thai Thanh" userId="efe48e9e-abaa-4a82-8677-c996e7a91e96" providerId="ADAL" clId="{150448AD-BD22-4159-8EBF-EB188D01F066}" dt="2021-08-26T05:40:31.809" v="1013" actId="20577"/>
        <pc:sldMkLst>
          <pc:docMk/>
          <pc:sldMk cId="3665571854" sldId="463"/>
        </pc:sldMkLst>
        <pc:spChg chg="mod">
          <ac:chgData name="Nguyen Van Thai Thanh" userId="efe48e9e-abaa-4a82-8677-c996e7a91e96" providerId="ADAL" clId="{150448AD-BD22-4159-8EBF-EB188D01F066}" dt="2021-08-26T05:40:31.809" v="1013" actId="20577"/>
          <ac:spMkLst>
            <pc:docMk/>
            <pc:sldMk cId="3665571854" sldId="463"/>
            <ac:spMk id="4" creationId="{E3CCD879-E15E-42B2-BC95-B5354168524D}"/>
          </ac:spMkLst>
        </pc:spChg>
      </pc:sldChg>
      <pc:sldChg chg="modSp add mod ord">
        <pc:chgData name="Nguyen Van Thai Thanh" userId="efe48e9e-abaa-4a82-8677-c996e7a91e96" providerId="ADAL" clId="{150448AD-BD22-4159-8EBF-EB188D01F066}" dt="2021-08-26T05:43:37.581" v="1049" actId="20577"/>
        <pc:sldMkLst>
          <pc:docMk/>
          <pc:sldMk cId="1231655733" sldId="464"/>
        </pc:sldMkLst>
        <pc:spChg chg="mod">
          <ac:chgData name="Nguyen Van Thai Thanh" userId="efe48e9e-abaa-4a82-8677-c996e7a91e96" providerId="ADAL" clId="{150448AD-BD22-4159-8EBF-EB188D01F066}" dt="2021-08-26T05:43:37.581" v="1049" actId="20577"/>
          <ac:spMkLst>
            <pc:docMk/>
            <pc:sldMk cId="1231655733" sldId="464"/>
            <ac:spMk id="4" creationId="{E3CCD879-E15E-42B2-BC95-B5354168524D}"/>
          </ac:spMkLst>
        </pc:spChg>
      </pc:sldChg>
      <pc:sldChg chg="modSp add mod ord">
        <pc:chgData name="Nguyen Van Thai Thanh" userId="efe48e9e-abaa-4a82-8677-c996e7a91e96" providerId="ADAL" clId="{150448AD-BD22-4159-8EBF-EB188D01F066}" dt="2021-08-26T05:50:44.557" v="1095" actId="20577"/>
        <pc:sldMkLst>
          <pc:docMk/>
          <pc:sldMk cId="536207967" sldId="465"/>
        </pc:sldMkLst>
        <pc:spChg chg="mod">
          <ac:chgData name="Nguyen Van Thai Thanh" userId="efe48e9e-abaa-4a82-8677-c996e7a91e96" providerId="ADAL" clId="{150448AD-BD22-4159-8EBF-EB188D01F066}" dt="2021-08-26T05:50:44.557" v="1095" actId="20577"/>
          <ac:spMkLst>
            <pc:docMk/>
            <pc:sldMk cId="536207967" sldId="465"/>
            <ac:spMk id="4" creationId="{E3CCD879-E15E-42B2-BC95-B5354168524D}"/>
          </ac:spMkLst>
        </pc:spChg>
      </pc:sldChg>
      <pc:sldChg chg="add">
        <pc:chgData name="Nguyen Van Thai Thanh" userId="efe48e9e-abaa-4a82-8677-c996e7a91e96" providerId="ADAL" clId="{150448AD-BD22-4159-8EBF-EB188D01F066}" dt="2021-08-26T05:50:40.632" v="1094" actId="2890"/>
        <pc:sldMkLst>
          <pc:docMk/>
          <pc:sldMk cId="2741171612" sldId="466"/>
        </pc:sldMkLst>
      </pc:sldChg>
      <pc:sldChg chg="addSp modSp add mod modNotesTx">
        <pc:chgData name="Nguyen Van Thai Thanh" userId="efe48e9e-abaa-4a82-8677-c996e7a91e96" providerId="ADAL" clId="{150448AD-BD22-4159-8EBF-EB188D01F066}" dt="2021-08-26T05:52:05.800" v="1121" actId="20577"/>
        <pc:sldMkLst>
          <pc:docMk/>
          <pc:sldMk cId="62346240" sldId="467"/>
        </pc:sldMkLst>
        <pc:spChg chg="add mod">
          <ac:chgData name="Nguyen Van Thai Thanh" userId="efe48e9e-abaa-4a82-8677-c996e7a91e96" providerId="ADAL" clId="{150448AD-BD22-4159-8EBF-EB188D01F066}" dt="2021-08-26T05:52:04.066" v="1119" actId="113"/>
          <ac:spMkLst>
            <pc:docMk/>
            <pc:sldMk cId="62346240" sldId="467"/>
            <ac:spMk id="3" creationId="{2A0A6201-40D1-4247-B1B7-B75CF5A3207F}"/>
          </ac:spMkLst>
        </pc:spChg>
      </pc:sldChg>
      <pc:sldChg chg="addSp modSp add mod modNotesTx">
        <pc:chgData name="Nguyen Van Thai Thanh" userId="efe48e9e-abaa-4a82-8677-c996e7a91e96" providerId="ADAL" clId="{150448AD-BD22-4159-8EBF-EB188D01F066}" dt="2021-08-26T05:52:42.855" v="1132"/>
        <pc:sldMkLst>
          <pc:docMk/>
          <pc:sldMk cId="1120218865" sldId="468"/>
        </pc:sldMkLst>
        <pc:spChg chg="add mod">
          <ac:chgData name="Nguyen Van Thai Thanh" userId="efe48e9e-abaa-4a82-8677-c996e7a91e96" providerId="ADAL" clId="{150448AD-BD22-4159-8EBF-EB188D01F066}" dt="2021-08-26T05:52:42.855" v="1132"/>
          <ac:spMkLst>
            <pc:docMk/>
            <pc:sldMk cId="1120218865" sldId="468"/>
            <ac:spMk id="3" creationId="{957E4CF3-30CD-4736-ADB0-287C9DF484EE}"/>
          </ac:spMkLst>
        </pc:spChg>
      </pc:sldChg>
      <pc:sldChg chg="addSp modSp add mod replId modNotesTx">
        <pc:chgData name="Nguyen Van Thai Thanh" userId="efe48e9e-abaa-4a82-8677-c996e7a91e96" providerId="ADAL" clId="{150448AD-BD22-4159-8EBF-EB188D01F066}" dt="2021-08-26T05:53:00.461" v="1141" actId="20577"/>
        <pc:sldMkLst>
          <pc:docMk/>
          <pc:sldMk cId="2424614523" sldId="469"/>
        </pc:sldMkLst>
        <pc:spChg chg="add mod">
          <ac:chgData name="Nguyen Van Thai Thanh" userId="efe48e9e-abaa-4a82-8677-c996e7a91e96" providerId="ADAL" clId="{150448AD-BD22-4159-8EBF-EB188D01F066}" dt="2021-08-26T05:52:58.079" v="1137" actId="113"/>
          <ac:spMkLst>
            <pc:docMk/>
            <pc:sldMk cId="2424614523" sldId="469"/>
            <ac:spMk id="3" creationId="{0F890B82-7FDF-4D5A-9808-BBF5193D2150}"/>
          </ac:spMkLst>
        </pc:spChg>
      </pc:sldChg>
      <pc:sldChg chg="addSp modSp add mod modNotesTx">
        <pc:chgData name="Nguyen Van Thai Thanh" userId="efe48e9e-abaa-4a82-8677-c996e7a91e96" providerId="ADAL" clId="{150448AD-BD22-4159-8EBF-EB188D01F066}" dt="2021-08-26T05:54:17.973" v="1165" actId="20577"/>
        <pc:sldMkLst>
          <pc:docMk/>
          <pc:sldMk cId="1411867007" sldId="470"/>
        </pc:sldMkLst>
        <pc:spChg chg="add mod">
          <ac:chgData name="Nguyen Van Thai Thanh" userId="efe48e9e-abaa-4a82-8677-c996e7a91e96" providerId="ADAL" clId="{150448AD-BD22-4159-8EBF-EB188D01F066}" dt="2021-08-26T05:54:13.244" v="1159" actId="113"/>
          <ac:spMkLst>
            <pc:docMk/>
            <pc:sldMk cId="1411867007" sldId="470"/>
            <ac:spMk id="3" creationId="{4397526F-B6E9-487F-9BC7-5FE14F8BEFFC}"/>
          </ac:spMkLst>
        </pc:spChg>
      </pc:sldChg>
      <pc:sldChg chg="addSp modSp add mod replId modNotesTx">
        <pc:chgData name="Nguyen Van Thai Thanh" userId="efe48e9e-abaa-4a82-8677-c996e7a91e96" providerId="ADAL" clId="{150448AD-BD22-4159-8EBF-EB188D01F066}" dt="2021-08-26T05:55:18.660" v="1177"/>
        <pc:sldMkLst>
          <pc:docMk/>
          <pc:sldMk cId="3302444668" sldId="471"/>
        </pc:sldMkLst>
        <pc:spChg chg="add mod">
          <ac:chgData name="Nguyen Van Thai Thanh" userId="efe48e9e-abaa-4a82-8677-c996e7a91e96" providerId="ADAL" clId="{150448AD-BD22-4159-8EBF-EB188D01F066}" dt="2021-08-26T05:55:18.660" v="1177"/>
          <ac:spMkLst>
            <pc:docMk/>
            <pc:sldMk cId="3302444668" sldId="471"/>
            <ac:spMk id="3" creationId="{07E95852-99B3-4C91-9F64-21CF6018F4A8}"/>
          </ac:spMkLst>
        </pc:spChg>
      </pc:sldChg>
      <pc:sldChg chg="addSp modSp add mod replId modNotesTx">
        <pc:chgData name="Nguyen Van Thai Thanh" userId="efe48e9e-abaa-4a82-8677-c996e7a91e96" providerId="ADAL" clId="{150448AD-BD22-4159-8EBF-EB188D01F066}" dt="2021-08-26T05:55:32.080" v="1185" actId="113"/>
        <pc:sldMkLst>
          <pc:docMk/>
          <pc:sldMk cId="799942543" sldId="472"/>
        </pc:sldMkLst>
        <pc:spChg chg="add mod">
          <ac:chgData name="Nguyen Van Thai Thanh" userId="efe48e9e-abaa-4a82-8677-c996e7a91e96" providerId="ADAL" clId="{150448AD-BD22-4159-8EBF-EB188D01F066}" dt="2021-08-26T05:55:32.080" v="1185" actId="113"/>
          <ac:spMkLst>
            <pc:docMk/>
            <pc:sldMk cId="799942543" sldId="472"/>
            <ac:spMk id="3" creationId="{B642C89E-AE81-4576-A1BD-3B819C05F494}"/>
          </ac:spMkLst>
        </pc:spChg>
      </pc:sldChg>
      <pc:sldChg chg="modSp add mod ord">
        <pc:chgData name="Nguyen Van Thai Thanh" userId="efe48e9e-abaa-4a82-8677-c996e7a91e96" providerId="ADAL" clId="{150448AD-BD22-4159-8EBF-EB188D01F066}" dt="2021-08-26T05:59:43.569" v="1236" actId="20577"/>
        <pc:sldMkLst>
          <pc:docMk/>
          <pc:sldMk cId="1674423013" sldId="473"/>
        </pc:sldMkLst>
        <pc:spChg chg="mod">
          <ac:chgData name="Nguyen Van Thai Thanh" userId="efe48e9e-abaa-4a82-8677-c996e7a91e96" providerId="ADAL" clId="{150448AD-BD22-4159-8EBF-EB188D01F066}" dt="2021-08-26T05:59:43.569" v="1236" actId="20577"/>
          <ac:spMkLst>
            <pc:docMk/>
            <pc:sldMk cId="1674423013" sldId="473"/>
            <ac:spMk id="4" creationId="{E3CCD879-E15E-42B2-BC95-B5354168524D}"/>
          </ac:spMkLst>
        </pc:spChg>
      </pc:sldChg>
      <pc:sldChg chg="add del replId">
        <pc:chgData name="Nguyen Van Thai Thanh" userId="efe48e9e-abaa-4a82-8677-c996e7a91e96" providerId="ADAL" clId="{150448AD-BD22-4159-8EBF-EB188D01F066}" dt="2021-08-26T05:55:48.339" v="1186" actId="47"/>
        <pc:sldMkLst>
          <pc:docMk/>
          <pc:sldMk cId="2013296350" sldId="473"/>
        </pc:sldMkLst>
      </pc:sldChg>
      <pc:sldChg chg="modSp add mod ord">
        <pc:chgData name="Nguyen Van Thai Thanh" userId="efe48e9e-abaa-4a82-8677-c996e7a91e96" providerId="ADAL" clId="{150448AD-BD22-4159-8EBF-EB188D01F066}" dt="2021-08-26T06:09:10.005" v="1365" actId="20577"/>
        <pc:sldMkLst>
          <pc:docMk/>
          <pc:sldMk cId="480642775" sldId="474"/>
        </pc:sldMkLst>
        <pc:spChg chg="mod">
          <ac:chgData name="Nguyen Van Thai Thanh" userId="efe48e9e-abaa-4a82-8677-c996e7a91e96" providerId="ADAL" clId="{150448AD-BD22-4159-8EBF-EB188D01F066}" dt="2021-08-26T06:09:10.005" v="1365" actId="20577"/>
          <ac:spMkLst>
            <pc:docMk/>
            <pc:sldMk cId="480642775" sldId="474"/>
            <ac:spMk id="4" creationId="{E3CCD879-E15E-42B2-BC95-B5354168524D}"/>
          </ac:spMkLst>
        </pc:spChg>
      </pc:sldChg>
      <pc:sldChg chg="modSp add mod ord">
        <pc:chgData name="Nguyen Van Thai Thanh" userId="efe48e9e-abaa-4a82-8677-c996e7a91e96" providerId="ADAL" clId="{150448AD-BD22-4159-8EBF-EB188D01F066}" dt="2021-08-26T06:09:01.129" v="1362" actId="20577"/>
        <pc:sldMkLst>
          <pc:docMk/>
          <pc:sldMk cId="1099092574" sldId="475"/>
        </pc:sldMkLst>
        <pc:spChg chg="mod">
          <ac:chgData name="Nguyen Van Thai Thanh" userId="efe48e9e-abaa-4a82-8677-c996e7a91e96" providerId="ADAL" clId="{150448AD-BD22-4159-8EBF-EB188D01F066}" dt="2021-08-26T06:09:01.129" v="1362" actId="20577"/>
          <ac:spMkLst>
            <pc:docMk/>
            <pc:sldMk cId="1099092574" sldId="475"/>
            <ac:spMk id="4" creationId="{E3CCD879-E15E-42B2-BC95-B5354168524D}"/>
          </ac:spMkLst>
        </pc:spChg>
      </pc:sldChg>
      <pc:sldChg chg="modSp add mod ord">
        <pc:chgData name="Nguyen Van Thai Thanh" userId="efe48e9e-abaa-4a82-8677-c996e7a91e96" providerId="ADAL" clId="{150448AD-BD22-4159-8EBF-EB188D01F066}" dt="2021-08-26T06:12:26.641" v="1422" actId="20577"/>
        <pc:sldMkLst>
          <pc:docMk/>
          <pc:sldMk cId="3331446879" sldId="476"/>
        </pc:sldMkLst>
        <pc:spChg chg="mod">
          <ac:chgData name="Nguyen Van Thai Thanh" userId="efe48e9e-abaa-4a82-8677-c996e7a91e96" providerId="ADAL" clId="{150448AD-BD22-4159-8EBF-EB188D01F066}" dt="2021-08-26T06:12:26.641" v="1422" actId="20577"/>
          <ac:spMkLst>
            <pc:docMk/>
            <pc:sldMk cId="3331446879" sldId="476"/>
            <ac:spMk id="4" creationId="{E3CCD879-E15E-42B2-BC95-B5354168524D}"/>
          </ac:spMkLst>
        </pc:spChg>
      </pc:sldChg>
      <pc:sldChg chg="addSp modSp add mod modNotesTx">
        <pc:chgData name="Nguyen Van Thai Thanh" userId="efe48e9e-abaa-4a82-8677-c996e7a91e96" providerId="ADAL" clId="{150448AD-BD22-4159-8EBF-EB188D01F066}" dt="2021-08-26T06:20:17.927" v="1538" actId="113"/>
        <pc:sldMkLst>
          <pc:docMk/>
          <pc:sldMk cId="520063407" sldId="477"/>
        </pc:sldMkLst>
        <pc:spChg chg="add mod">
          <ac:chgData name="Nguyen Van Thai Thanh" userId="efe48e9e-abaa-4a82-8677-c996e7a91e96" providerId="ADAL" clId="{150448AD-BD22-4159-8EBF-EB188D01F066}" dt="2021-08-26T06:20:17.927" v="1538" actId="113"/>
          <ac:spMkLst>
            <pc:docMk/>
            <pc:sldMk cId="520063407" sldId="477"/>
            <ac:spMk id="3" creationId="{B0DB574D-52CD-41F6-93A8-FFD7080AFE99}"/>
          </ac:spMkLst>
        </pc:spChg>
      </pc:sldChg>
      <pc:sldChg chg="addSp modSp add mod replId modNotesTx">
        <pc:chgData name="Nguyen Van Thai Thanh" userId="efe48e9e-abaa-4a82-8677-c996e7a91e96" providerId="ADAL" clId="{150448AD-BD22-4159-8EBF-EB188D01F066}" dt="2021-08-26T06:20:49.992" v="1549" actId="20577"/>
        <pc:sldMkLst>
          <pc:docMk/>
          <pc:sldMk cId="2029875616" sldId="478"/>
        </pc:sldMkLst>
        <pc:spChg chg="add mod">
          <ac:chgData name="Nguyen Van Thai Thanh" userId="efe48e9e-abaa-4a82-8677-c996e7a91e96" providerId="ADAL" clId="{150448AD-BD22-4159-8EBF-EB188D01F066}" dt="2021-08-26T06:20:47.334" v="1545" actId="113"/>
          <ac:spMkLst>
            <pc:docMk/>
            <pc:sldMk cId="2029875616" sldId="478"/>
            <ac:spMk id="3" creationId="{DDCD24EF-5565-4DCC-BE10-A80FF6929813}"/>
          </ac:spMkLst>
        </pc:spChg>
      </pc:sldChg>
      <pc:sldChg chg="addSp modSp add mod replId modNotesTx">
        <pc:chgData name="Nguyen Van Thai Thanh" userId="efe48e9e-abaa-4a82-8677-c996e7a91e96" providerId="ADAL" clId="{150448AD-BD22-4159-8EBF-EB188D01F066}" dt="2021-08-26T06:21:29.053" v="1559" actId="113"/>
        <pc:sldMkLst>
          <pc:docMk/>
          <pc:sldMk cId="3313379434" sldId="479"/>
        </pc:sldMkLst>
        <pc:spChg chg="add mod">
          <ac:chgData name="Nguyen Van Thai Thanh" userId="efe48e9e-abaa-4a82-8677-c996e7a91e96" providerId="ADAL" clId="{150448AD-BD22-4159-8EBF-EB188D01F066}" dt="2021-08-26T06:21:29.053" v="1559" actId="113"/>
          <ac:spMkLst>
            <pc:docMk/>
            <pc:sldMk cId="3313379434" sldId="479"/>
            <ac:spMk id="3" creationId="{DB80B9F4-08F4-4894-A164-0FDC1098FCB4}"/>
          </ac:spMkLst>
        </pc:spChg>
      </pc:sldChg>
      <pc:sldChg chg="addSp modSp add mod modNotesTx">
        <pc:chgData name="Nguyen Van Thai Thanh" userId="efe48e9e-abaa-4a82-8677-c996e7a91e96" providerId="ADAL" clId="{150448AD-BD22-4159-8EBF-EB188D01F066}" dt="2021-08-26T06:23:19.221" v="1583" actId="20577"/>
        <pc:sldMkLst>
          <pc:docMk/>
          <pc:sldMk cId="2318224471" sldId="480"/>
        </pc:sldMkLst>
        <pc:picChg chg="add mod">
          <ac:chgData name="Nguyen Van Thai Thanh" userId="efe48e9e-abaa-4a82-8677-c996e7a91e96" providerId="ADAL" clId="{150448AD-BD22-4159-8EBF-EB188D01F066}" dt="2021-08-26T06:23:16.719" v="1580" actId="1076"/>
          <ac:picMkLst>
            <pc:docMk/>
            <pc:sldMk cId="2318224471" sldId="480"/>
            <ac:picMk id="3" creationId="{DFA0007E-35A7-43C9-974C-0127D93B2460}"/>
          </ac:picMkLst>
        </pc:picChg>
      </pc:sldChg>
      <pc:sldChg chg="addSp modSp add mod replId">
        <pc:chgData name="Nguyen Van Thai Thanh" userId="efe48e9e-abaa-4a82-8677-c996e7a91e96" providerId="ADAL" clId="{150448AD-BD22-4159-8EBF-EB188D01F066}" dt="2021-08-26T06:24:55.911" v="1592" actId="732"/>
        <pc:sldMkLst>
          <pc:docMk/>
          <pc:sldMk cId="586683521" sldId="481"/>
        </pc:sldMkLst>
        <pc:picChg chg="add mod">
          <ac:chgData name="Nguyen Van Thai Thanh" userId="efe48e9e-abaa-4a82-8677-c996e7a91e96" providerId="ADAL" clId="{150448AD-BD22-4159-8EBF-EB188D01F066}" dt="2021-08-26T06:24:05.423" v="1587" actId="1076"/>
          <ac:picMkLst>
            <pc:docMk/>
            <pc:sldMk cId="586683521" sldId="481"/>
            <ac:picMk id="3" creationId="{76577929-BA86-4F1C-A16B-646BD44E7B08}"/>
          </ac:picMkLst>
        </pc:picChg>
        <pc:picChg chg="add mod modCrop">
          <ac:chgData name="Nguyen Van Thai Thanh" userId="efe48e9e-abaa-4a82-8677-c996e7a91e96" providerId="ADAL" clId="{150448AD-BD22-4159-8EBF-EB188D01F066}" dt="2021-08-26T06:24:55.911" v="1592" actId="732"/>
          <ac:picMkLst>
            <pc:docMk/>
            <pc:sldMk cId="586683521" sldId="481"/>
            <ac:picMk id="5" creationId="{399F828E-BF81-4D08-98E1-5C86A566C801}"/>
          </ac:picMkLst>
        </pc:picChg>
      </pc:sldChg>
      <pc:sldChg chg="addSp modSp add mod replId modNotesTx">
        <pc:chgData name="Nguyen Van Thai Thanh" userId="efe48e9e-abaa-4a82-8677-c996e7a91e96" providerId="ADAL" clId="{150448AD-BD22-4159-8EBF-EB188D01F066}" dt="2021-08-26T06:27:51.297" v="1613" actId="20577"/>
        <pc:sldMkLst>
          <pc:docMk/>
          <pc:sldMk cId="3102380119" sldId="482"/>
        </pc:sldMkLst>
        <pc:spChg chg="add mod">
          <ac:chgData name="Nguyen Van Thai Thanh" userId="efe48e9e-abaa-4a82-8677-c996e7a91e96" providerId="ADAL" clId="{150448AD-BD22-4159-8EBF-EB188D01F066}" dt="2021-08-26T06:27:49.362" v="1609" actId="113"/>
          <ac:spMkLst>
            <pc:docMk/>
            <pc:sldMk cId="3102380119" sldId="482"/>
            <ac:spMk id="3" creationId="{9BCDA80D-41FC-4E54-9434-969D2F76BC62}"/>
          </ac:spMkLst>
        </pc:spChg>
      </pc:sldChg>
      <pc:sldChg chg="addSp modSp add mod replId modNotesTx">
        <pc:chgData name="Nguyen Van Thai Thanh" userId="efe48e9e-abaa-4a82-8677-c996e7a91e96" providerId="ADAL" clId="{150448AD-BD22-4159-8EBF-EB188D01F066}" dt="2021-08-26T06:28:13.589" v="1621" actId="20577"/>
        <pc:sldMkLst>
          <pc:docMk/>
          <pc:sldMk cId="1840278070" sldId="483"/>
        </pc:sldMkLst>
        <pc:spChg chg="add mod">
          <ac:chgData name="Nguyen Van Thai Thanh" userId="efe48e9e-abaa-4a82-8677-c996e7a91e96" providerId="ADAL" clId="{150448AD-BD22-4159-8EBF-EB188D01F066}" dt="2021-08-26T06:28:12.608" v="1620" actId="113"/>
          <ac:spMkLst>
            <pc:docMk/>
            <pc:sldMk cId="1840278070" sldId="483"/>
            <ac:spMk id="3" creationId="{4F295A8E-238F-41FC-B43E-C6573EB8E32F}"/>
          </ac:spMkLst>
        </pc:spChg>
      </pc:sldChg>
      <pc:sldChg chg="addSp modSp add mod replId modNotesTx">
        <pc:chgData name="Nguyen Van Thai Thanh" userId="efe48e9e-abaa-4a82-8677-c996e7a91e96" providerId="ADAL" clId="{150448AD-BD22-4159-8EBF-EB188D01F066}" dt="2021-08-26T06:28:56.799" v="1635" actId="113"/>
        <pc:sldMkLst>
          <pc:docMk/>
          <pc:sldMk cId="400543508" sldId="484"/>
        </pc:sldMkLst>
        <pc:spChg chg="add mod">
          <ac:chgData name="Nguyen Van Thai Thanh" userId="efe48e9e-abaa-4a82-8677-c996e7a91e96" providerId="ADAL" clId="{150448AD-BD22-4159-8EBF-EB188D01F066}" dt="2021-08-26T06:28:56.799" v="1635" actId="113"/>
          <ac:spMkLst>
            <pc:docMk/>
            <pc:sldMk cId="400543508" sldId="484"/>
            <ac:spMk id="3" creationId="{64053B29-8F9D-4507-8EE1-B957DAA5A51A}"/>
          </ac:spMkLst>
        </pc:spChg>
      </pc:sldChg>
      <pc:sldChg chg="addSp modSp add mod replId">
        <pc:chgData name="Nguyen Van Thai Thanh" userId="efe48e9e-abaa-4a82-8677-c996e7a91e96" providerId="ADAL" clId="{150448AD-BD22-4159-8EBF-EB188D01F066}" dt="2021-08-26T06:29:17.188" v="1639" actId="113"/>
        <pc:sldMkLst>
          <pc:docMk/>
          <pc:sldMk cId="2597202313" sldId="485"/>
        </pc:sldMkLst>
        <pc:spChg chg="add mod">
          <ac:chgData name="Nguyen Van Thai Thanh" userId="efe48e9e-abaa-4a82-8677-c996e7a91e96" providerId="ADAL" clId="{150448AD-BD22-4159-8EBF-EB188D01F066}" dt="2021-08-26T06:29:17.188" v="1639" actId="113"/>
          <ac:spMkLst>
            <pc:docMk/>
            <pc:sldMk cId="2597202313" sldId="485"/>
            <ac:spMk id="3" creationId="{5C350FC7-BDD8-4E55-8D1A-AC4B1F6CC707}"/>
          </ac:spMkLst>
        </pc:spChg>
      </pc:sldChg>
      <pc:sldChg chg="modSp add mod ord">
        <pc:chgData name="Nguyen Van Thai Thanh" userId="efe48e9e-abaa-4a82-8677-c996e7a91e96" providerId="ADAL" clId="{150448AD-BD22-4159-8EBF-EB188D01F066}" dt="2021-08-26T06:26:30.201" v="1599" actId="20577"/>
        <pc:sldMkLst>
          <pc:docMk/>
          <pc:sldMk cId="2798298226" sldId="486"/>
        </pc:sldMkLst>
        <pc:spChg chg="mod">
          <ac:chgData name="Nguyen Van Thai Thanh" userId="efe48e9e-abaa-4a82-8677-c996e7a91e96" providerId="ADAL" clId="{150448AD-BD22-4159-8EBF-EB188D01F066}" dt="2021-08-26T06:26:30.201" v="1599" actId="20577"/>
          <ac:spMkLst>
            <pc:docMk/>
            <pc:sldMk cId="2798298226" sldId="486"/>
            <ac:spMk id="4" creationId="{E3CCD879-E15E-42B2-BC95-B5354168524D}"/>
          </ac:spMkLst>
        </pc:spChg>
      </pc:sldChg>
      <pc:sldChg chg="modSp add mod ord">
        <pc:chgData name="Nguyen Van Thai Thanh" userId="efe48e9e-abaa-4a82-8677-c996e7a91e96" providerId="ADAL" clId="{150448AD-BD22-4159-8EBF-EB188D01F066}" dt="2021-08-26T06:26:24.808" v="1596" actId="20577"/>
        <pc:sldMkLst>
          <pc:docMk/>
          <pc:sldMk cId="4159413233" sldId="487"/>
        </pc:sldMkLst>
        <pc:spChg chg="mod">
          <ac:chgData name="Nguyen Van Thai Thanh" userId="efe48e9e-abaa-4a82-8677-c996e7a91e96" providerId="ADAL" clId="{150448AD-BD22-4159-8EBF-EB188D01F066}" dt="2021-08-26T06:26:24.808" v="1596" actId="20577"/>
          <ac:spMkLst>
            <pc:docMk/>
            <pc:sldMk cId="4159413233" sldId="487"/>
            <ac:spMk id="4" creationId="{E3CCD879-E15E-42B2-BC95-B5354168524D}"/>
          </ac:spMkLst>
        </pc:spChg>
      </pc:sldChg>
      <pc:sldChg chg="modSp add mod ord">
        <pc:chgData name="Nguyen Van Thai Thanh" userId="efe48e9e-abaa-4a82-8677-c996e7a91e96" providerId="ADAL" clId="{150448AD-BD22-4159-8EBF-EB188D01F066}" dt="2021-08-26T06:30:12.963" v="1640" actId="20577"/>
        <pc:sldMkLst>
          <pc:docMk/>
          <pc:sldMk cId="1332567944" sldId="488"/>
        </pc:sldMkLst>
        <pc:spChg chg="mod">
          <ac:chgData name="Nguyen Van Thai Thanh" userId="efe48e9e-abaa-4a82-8677-c996e7a91e96" providerId="ADAL" clId="{150448AD-BD22-4159-8EBF-EB188D01F066}" dt="2021-08-26T06:30:12.963" v="1640" actId="20577"/>
          <ac:spMkLst>
            <pc:docMk/>
            <pc:sldMk cId="1332567944" sldId="488"/>
            <ac:spMk id="4" creationId="{E3CCD879-E15E-42B2-BC95-B5354168524D}"/>
          </ac:spMkLst>
        </pc:spChg>
      </pc:sldChg>
      <pc:sldChg chg="addSp modSp add mod">
        <pc:chgData name="Nguyen Van Thai Thanh" userId="efe48e9e-abaa-4a82-8677-c996e7a91e96" providerId="ADAL" clId="{150448AD-BD22-4159-8EBF-EB188D01F066}" dt="2021-08-26T06:32:06.213" v="1654" actId="1076"/>
        <pc:sldMkLst>
          <pc:docMk/>
          <pc:sldMk cId="1935617324" sldId="489"/>
        </pc:sldMkLst>
        <pc:picChg chg="add mod modCrop">
          <ac:chgData name="Nguyen Van Thai Thanh" userId="efe48e9e-abaa-4a82-8677-c996e7a91e96" providerId="ADAL" clId="{150448AD-BD22-4159-8EBF-EB188D01F066}" dt="2021-08-26T06:32:06.213" v="1654" actId="1076"/>
          <ac:picMkLst>
            <pc:docMk/>
            <pc:sldMk cId="1935617324" sldId="489"/>
            <ac:picMk id="3" creationId="{684FCF02-E200-4E4E-9BC7-7B4854F0D1AE}"/>
          </ac:picMkLst>
        </pc:picChg>
      </pc:sldChg>
      <pc:sldChg chg="addSp modSp add mod replId">
        <pc:chgData name="Nguyen Van Thai Thanh" userId="efe48e9e-abaa-4a82-8677-c996e7a91e96" providerId="ADAL" clId="{150448AD-BD22-4159-8EBF-EB188D01F066}" dt="2021-08-26T06:34:05.666" v="1670" actId="207"/>
        <pc:sldMkLst>
          <pc:docMk/>
          <pc:sldMk cId="2322748019" sldId="490"/>
        </pc:sldMkLst>
        <pc:spChg chg="add mod">
          <ac:chgData name="Nguyen Van Thai Thanh" userId="efe48e9e-abaa-4a82-8677-c996e7a91e96" providerId="ADAL" clId="{150448AD-BD22-4159-8EBF-EB188D01F066}" dt="2021-08-26T06:34:05.666" v="1670" actId="207"/>
          <ac:spMkLst>
            <pc:docMk/>
            <pc:sldMk cId="2322748019" sldId="490"/>
            <ac:spMk id="3" creationId="{5837E616-CE5D-4907-B5EA-B2B1A97AF088}"/>
          </ac:spMkLst>
        </pc:spChg>
      </pc:sldChg>
      <pc:sldChg chg="addSp modSp add mod replId">
        <pc:chgData name="Nguyen Van Thai Thanh" userId="efe48e9e-abaa-4a82-8677-c996e7a91e96" providerId="ADAL" clId="{150448AD-BD22-4159-8EBF-EB188D01F066}" dt="2021-08-26T06:35:29.167" v="1686"/>
        <pc:sldMkLst>
          <pc:docMk/>
          <pc:sldMk cId="2964081228" sldId="491"/>
        </pc:sldMkLst>
        <pc:spChg chg="add mod">
          <ac:chgData name="Nguyen Van Thai Thanh" userId="efe48e9e-abaa-4a82-8677-c996e7a91e96" providerId="ADAL" clId="{150448AD-BD22-4159-8EBF-EB188D01F066}" dt="2021-08-26T06:35:29.167" v="1686"/>
          <ac:spMkLst>
            <pc:docMk/>
            <pc:sldMk cId="2964081228" sldId="491"/>
            <ac:spMk id="3" creationId="{2A8710F8-0646-4AEA-9471-B927DB024CAD}"/>
          </ac:spMkLst>
        </pc:spChg>
      </pc:sldChg>
      <pc:sldChg chg="addSp modSp add mod replId">
        <pc:chgData name="Nguyen Van Thai Thanh" userId="efe48e9e-abaa-4a82-8677-c996e7a91e96" providerId="ADAL" clId="{150448AD-BD22-4159-8EBF-EB188D01F066}" dt="2021-08-26T06:39:47.186" v="1718" actId="732"/>
        <pc:sldMkLst>
          <pc:docMk/>
          <pc:sldMk cId="1320853178" sldId="492"/>
        </pc:sldMkLst>
        <pc:picChg chg="add mod modCrop">
          <ac:chgData name="Nguyen Van Thai Thanh" userId="efe48e9e-abaa-4a82-8677-c996e7a91e96" providerId="ADAL" clId="{150448AD-BD22-4159-8EBF-EB188D01F066}" dt="2021-08-26T06:36:58.153" v="1700" actId="1076"/>
          <ac:picMkLst>
            <pc:docMk/>
            <pc:sldMk cId="1320853178" sldId="492"/>
            <ac:picMk id="3" creationId="{257F0938-2C2A-49CC-B53C-6DB668AC1892}"/>
          </ac:picMkLst>
        </pc:picChg>
        <pc:picChg chg="add mod">
          <ac:chgData name="Nguyen Van Thai Thanh" userId="efe48e9e-abaa-4a82-8677-c996e7a91e96" providerId="ADAL" clId="{150448AD-BD22-4159-8EBF-EB188D01F066}" dt="2021-08-26T06:37:14.137" v="1704" actId="1076"/>
          <ac:picMkLst>
            <pc:docMk/>
            <pc:sldMk cId="1320853178" sldId="492"/>
            <ac:picMk id="5" creationId="{CE72224A-A80C-45DD-85D4-995E5DBFC321}"/>
          </ac:picMkLst>
        </pc:picChg>
        <pc:picChg chg="add mod modCrop">
          <ac:chgData name="Nguyen Van Thai Thanh" userId="efe48e9e-abaa-4a82-8677-c996e7a91e96" providerId="ADAL" clId="{150448AD-BD22-4159-8EBF-EB188D01F066}" dt="2021-08-26T06:39:47.186" v="1718" actId="732"/>
          <ac:picMkLst>
            <pc:docMk/>
            <pc:sldMk cId="1320853178" sldId="492"/>
            <ac:picMk id="7" creationId="{2C30E25B-C8A4-416E-9F60-B385AAFBADF4}"/>
          </ac:picMkLst>
        </pc:picChg>
      </pc:sldChg>
      <pc:sldChg chg="addSp modSp add mod">
        <pc:chgData name="Nguyen Van Thai Thanh" userId="efe48e9e-abaa-4a82-8677-c996e7a91e96" providerId="ADAL" clId="{150448AD-BD22-4159-8EBF-EB188D01F066}" dt="2021-08-26T06:40:33.536" v="1727" actId="1076"/>
        <pc:sldMkLst>
          <pc:docMk/>
          <pc:sldMk cId="801559324" sldId="493"/>
        </pc:sldMkLst>
        <pc:picChg chg="add mod">
          <ac:chgData name="Nguyen Van Thai Thanh" userId="efe48e9e-abaa-4a82-8677-c996e7a91e96" providerId="ADAL" clId="{150448AD-BD22-4159-8EBF-EB188D01F066}" dt="2021-08-26T06:40:33.536" v="1727" actId="1076"/>
          <ac:picMkLst>
            <pc:docMk/>
            <pc:sldMk cId="801559324" sldId="493"/>
            <ac:picMk id="3" creationId="{2588DAAD-DCFB-4F3E-88EB-7BF9E15963E8}"/>
          </ac:picMkLst>
        </pc:picChg>
        <pc:picChg chg="add mod">
          <ac:chgData name="Nguyen Van Thai Thanh" userId="efe48e9e-abaa-4a82-8677-c996e7a91e96" providerId="ADAL" clId="{150448AD-BD22-4159-8EBF-EB188D01F066}" dt="2021-08-26T06:40:31.164" v="1726" actId="1076"/>
          <ac:picMkLst>
            <pc:docMk/>
            <pc:sldMk cId="801559324" sldId="493"/>
            <ac:picMk id="5" creationId="{D8A78CC6-9440-498E-9694-E00CECA81A7D}"/>
          </ac:picMkLst>
        </pc:picChg>
      </pc:sldChg>
      <pc:sldChg chg="addSp modSp add mod replId">
        <pc:chgData name="Nguyen Van Thai Thanh" userId="efe48e9e-abaa-4a82-8677-c996e7a91e96" providerId="ADAL" clId="{150448AD-BD22-4159-8EBF-EB188D01F066}" dt="2021-08-26T06:42:40.097" v="1739" actId="14100"/>
        <pc:sldMkLst>
          <pc:docMk/>
          <pc:sldMk cId="1548657359" sldId="494"/>
        </pc:sldMkLst>
        <pc:picChg chg="add mod">
          <ac:chgData name="Nguyen Van Thai Thanh" userId="efe48e9e-abaa-4a82-8677-c996e7a91e96" providerId="ADAL" clId="{150448AD-BD22-4159-8EBF-EB188D01F066}" dt="2021-08-26T06:42:16.532" v="1734" actId="14100"/>
          <ac:picMkLst>
            <pc:docMk/>
            <pc:sldMk cId="1548657359" sldId="494"/>
            <ac:picMk id="3" creationId="{252388CF-D720-4FC3-A965-91CAFEF0FE06}"/>
          </ac:picMkLst>
        </pc:picChg>
        <pc:picChg chg="add mod">
          <ac:chgData name="Nguyen Van Thai Thanh" userId="efe48e9e-abaa-4a82-8677-c996e7a91e96" providerId="ADAL" clId="{150448AD-BD22-4159-8EBF-EB188D01F066}" dt="2021-08-26T06:42:40.097" v="1739" actId="14100"/>
          <ac:picMkLst>
            <pc:docMk/>
            <pc:sldMk cId="1548657359" sldId="494"/>
            <ac:picMk id="5" creationId="{F49EEC6B-80F6-4D16-9EF2-4765D04368A2}"/>
          </ac:picMkLst>
        </pc:picChg>
      </pc:sldChg>
      <pc:sldChg chg="addSp modSp add mod replId">
        <pc:chgData name="Nguyen Van Thai Thanh" userId="efe48e9e-abaa-4a82-8677-c996e7a91e96" providerId="ADAL" clId="{150448AD-BD22-4159-8EBF-EB188D01F066}" dt="2021-08-26T06:48:22.497" v="1795" actId="1076"/>
        <pc:sldMkLst>
          <pc:docMk/>
          <pc:sldMk cId="3367956612" sldId="495"/>
        </pc:sldMkLst>
        <pc:picChg chg="add mod">
          <ac:chgData name="Nguyen Van Thai Thanh" userId="efe48e9e-abaa-4a82-8677-c996e7a91e96" providerId="ADAL" clId="{150448AD-BD22-4159-8EBF-EB188D01F066}" dt="2021-08-26T06:46:20.713" v="1764" actId="1076"/>
          <ac:picMkLst>
            <pc:docMk/>
            <pc:sldMk cId="3367956612" sldId="495"/>
            <ac:picMk id="3" creationId="{FA916601-FF25-4D66-9444-1E7B3A6D360D}"/>
          </ac:picMkLst>
        </pc:picChg>
        <pc:picChg chg="add mod">
          <ac:chgData name="Nguyen Van Thai Thanh" userId="efe48e9e-abaa-4a82-8677-c996e7a91e96" providerId="ADAL" clId="{150448AD-BD22-4159-8EBF-EB188D01F066}" dt="2021-08-26T06:47:57.274" v="1791" actId="1076"/>
          <ac:picMkLst>
            <pc:docMk/>
            <pc:sldMk cId="3367956612" sldId="495"/>
            <ac:picMk id="5" creationId="{22750FE1-A256-4D67-9EF2-3CE8AE191DD3}"/>
          </ac:picMkLst>
        </pc:picChg>
        <pc:picChg chg="add mod">
          <ac:chgData name="Nguyen Van Thai Thanh" userId="efe48e9e-abaa-4a82-8677-c996e7a91e96" providerId="ADAL" clId="{150448AD-BD22-4159-8EBF-EB188D01F066}" dt="2021-08-26T06:48:22.497" v="1795" actId="1076"/>
          <ac:picMkLst>
            <pc:docMk/>
            <pc:sldMk cId="3367956612" sldId="495"/>
            <ac:picMk id="7" creationId="{F7E4E5DC-F226-489E-B59A-36339776E07E}"/>
          </ac:picMkLst>
        </pc:picChg>
      </pc:sldChg>
      <pc:sldChg chg="addSp delSp modSp add mod replId">
        <pc:chgData name="Nguyen Van Thai Thanh" userId="efe48e9e-abaa-4a82-8677-c996e7a91e96" providerId="ADAL" clId="{150448AD-BD22-4159-8EBF-EB188D01F066}" dt="2021-08-26T06:54:57.798" v="1828" actId="1076"/>
        <pc:sldMkLst>
          <pc:docMk/>
          <pc:sldMk cId="403885364" sldId="496"/>
        </pc:sldMkLst>
        <pc:spChg chg="add del">
          <ac:chgData name="Nguyen Van Thai Thanh" userId="efe48e9e-abaa-4a82-8677-c996e7a91e96" providerId="ADAL" clId="{150448AD-BD22-4159-8EBF-EB188D01F066}" dt="2021-08-26T06:52:40.579" v="1797" actId="22"/>
          <ac:spMkLst>
            <pc:docMk/>
            <pc:sldMk cId="403885364" sldId="496"/>
            <ac:spMk id="3" creationId="{E3576F70-4A2A-42CA-B003-F249FF10E328}"/>
          </ac:spMkLst>
        </pc:spChg>
        <pc:picChg chg="add mod">
          <ac:chgData name="Nguyen Van Thai Thanh" userId="efe48e9e-abaa-4a82-8677-c996e7a91e96" providerId="ADAL" clId="{150448AD-BD22-4159-8EBF-EB188D01F066}" dt="2021-08-26T06:54:28.744" v="1820" actId="1076"/>
          <ac:picMkLst>
            <pc:docMk/>
            <pc:sldMk cId="403885364" sldId="496"/>
            <ac:picMk id="5" creationId="{AAD88DF2-CAC2-4E31-8C7C-F63C7472E073}"/>
          </ac:picMkLst>
        </pc:picChg>
        <pc:picChg chg="add mod">
          <ac:chgData name="Nguyen Van Thai Thanh" userId="efe48e9e-abaa-4a82-8677-c996e7a91e96" providerId="ADAL" clId="{150448AD-BD22-4159-8EBF-EB188D01F066}" dt="2021-08-26T06:54:46.257" v="1824" actId="1076"/>
          <ac:picMkLst>
            <pc:docMk/>
            <pc:sldMk cId="403885364" sldId="496"/>
            <ac:picMk id="7" creationId="{EC532FC1-9727-478E-A66A-ED76C98A04A1}"/>
          </ac:picMkLst>
        </pc:picChg>
        <pc:picChg chg="add mod">
          <ac:chgData name="Nguyen Van Thai Thanh" userId="efe48e9e-abaa-4a82-8677-c996e7a91e96" providerId="ADAL" clId="{150448AD-BD22-4159-8EBF-EB188D01F066}" dt="2021-08-26T06:54:57.798" v="1828" actId="1076"/>
          <ac:picMkLst>
            <pc:docMk/>
            <pc:sldMk cId="403885364" sldId="496"/>
            <ac:picMk id="9" creationId="{284FF154-B298-4278-A430-ECA7680B1189}"/>
          </ac:picMkLst>
        </pc:picChg>
      </pc:sldChg>
      <pc:sldChg chg="addSp modSp add mod replId">
        <pc:chgData name="Nguyen Van Thai Thanh" userId="efe48e9e-abaa-4a82-8677-c996e7a91e96" providerId="ADAL" clId="{150448AD-BD22-4159-8EBF-EB188D01F066}" dt="2021-08-26T06:55:31.640" v="1836" actId="1076"/>
        <pc:sldMkLst>
          <pc:docMk/>
          <pc:sldMk cId="962704035" sldId="497"/>
        </pc:sldMkLst>
        <pc:picChg chg="add mod">
          <ac:chgData name="Nguyen Van Thai Thanh" userId="efe48e9e-abaa-4a82-8677-c996e7a91e96" providerId="ADAL" clId="{150448AD-BD22-4159-8EBF-EB188D01F066}" dt="2021-08-26T06:55:18.897" v="1832" actId="1076"/>
          <ac:picMkLst>
            <pc:docMk/>
            <pc:sldMk cId="962704035" sldId="497"/>
            <ac:picMk id="3" creationId="{FD332553-BBDC-44DF-A612-5D3C059A873F}"/>
          </ac:picMkLst>
        </pc:picChg>
        <pc:picChg chg="add mod">
          <ac:chgData name="Nguyen Van Thai Thanh" userId="efe48e9e-abaa-4a82-8677-c996e7a91e96" providerId="ADAL" clId="{150448AD-BD22-4159-8EBF-EB188D01F066}" dt="2021-08-26T06:55:31.640" v="1836" actId="1076"/>
          <ac:picMkLst>
            <pc:docMk/>
            <pc:sldMk cId="962704035" sldId="497"/>
            <ac:picMk id="5" creationId="{1A6EDCEB-298E-4A03-A8ED-9BA420C38DA7}"/>
          </ac:picMkLst>
        </pc:picChg>
      </pc:sldChg>
      <pc:sldChg chg="addSp modSp add mod replId">
        <pc:chgData name="Nguyen Van Thai Thanh" userId="efe48e9e-abaa-4a82-8677-c996e7a91e96" providerId="ADAL" clId="{150448AD-BD22-4159-8EBF-EB188D01F066}" dt="2021-08-26T06:56:01.863" v="1844" actId="1076"/>
        <pc:sldMkLst>
          <pc:docMk/>
          <pc:sldMk cId="2956736133" sldId="498"/>
        </pc:sldMkLst>
        <pc:picChg chg="add mod">
          <ac:chgData name="Nguyen Van Thai Thanh" userId="efe48e9e-abaa-4a82-8677-c996e7a91e96" providerId="ADAL" clId="{150448AD-BD22-4159-8EBF-EB188D01F066}" dt="2021-08-26T06:55:51.203" v="1840" actId="1076"/>
          <ac:picMkLst>
            <pc:docMk/>
            <pc:sldMk cId="2956736133" sldId="498"/>
            <ac:picMk id="3" creationId="{87083CB0-5BA0-49E2-8E82-24D83CB16410}"/>
          </ac:picMkLst>
        </pc:picChg>
        <pc:picChg chg="add mod">
          <ac:chgData name="Nguyen Van Thai Thanh" userId="efe48e9e-abaa-4a82-8677-c996e7a91e96" providerId="ADAL" clId="{150448AD-BD22-4159-8EBF-EB188D01F066}" dt="2021-08-26T06:56:01.863" v="1844" actId="1076"/>
          <ac:picMkLst>
            <pc:docMk/>
            <pc:sldMk cId="2956736133" sldId="498"/>
            <ac:picMk id="5" creationId="{B09D6F7F-BD01-49C7-92C3-1549355D31ED}"/>
          </ac:picMkLst>
        </pc:picChg>
      </pc:sldChg>
      <pc:sldChg chg="addSp modSp add mod replId">
        <pc:chgData name="Nguyen Van Thai Thanh" userId="efe48e9e-abaa-4a82-8677-c996e7a91e96" providerId="ADAL" clId="{150448AD-BD22-4159-8EBF-EB188D01F066}" dt="2021-08-26T06:58:22.733" v="1853" actId="1076"/>
        <pc:sldMkLst>
          <pc:docMk/>
          <pc:sldMk cId="4059947818" sldId="499"/>
        </pc:sldMkLst>
        <pc:picChg chg="add mod">
          <ac:chgData name="Nguyen Van Thai Thanh" userId="efe48e9e-abaa-4a82-8677-c996e7a91e96" providerId="ADAL" clId="{150448AD-BD22-4159-8EBF-EB188D01F066}" dt="2021-08-26T06:58:22.733" v="1853" actId="1076"/>
          <ac:picMkLst>
            <pc:docMk/>
            <pc:sldMk cId="4059947818" sldId="499"/>
            <ac:picMk id="3" creationId="{74539F9A-E64E-495C-843D-0B05EC53CBA7}"/>
          </ac:picMkLst>
        </pc:picChg>
      </pc:sldChg>
      <pc:sldChg chg="addSp modSp add mod replId">
        <pc:chgData name="Nguyen Van Thai Thanh" userId="efe48e9e-abaa-4a82-8677-c996e7a91e96" providerId="ADAL" clId="{150448AD-BD22-4159-8EBF-EB188D01F066}" dt="2021-08-26T07:00:21.863" v="1869" actId="14100"/>
        <pc:sldMkLst>
          <pc:docMk/>
          <pc:sldMk cId="2857885554" sldId="500"/>
        </pc:sldMkLst>
        <pc:picChg chg="add mod">
          <ac:chgData name="Nguyen Van Thai Thanh" userId="efe48e9e-abaa-4a82-8677-c996e7a91e96" providerId="ADAL" clId="{150448AD-BD22-4159-8EBF-EB188D01F066}" dt="2021-08-26T07:00:21.863" v="1869" actId="14100"/>
          <ac:picMkLst>
            <pc:docMk/>
            <pc:sldMk cId="2857885554" sldId="500"/>
            <ac:picMk id="3" creationId="{F6B4BF82-A1B2-4E33-A7DB-FFF7B15F5024}"/>
          </ac:picMkLst>
        </pc:picChg>
      </pc:sldChg>
      <pc:sldChg chg="modSp add mod ord">
        <pc:chgData name="Nguyen Van Thai Thanh" userId="efe48e9e-abaa-4a82-8677-c996e7a91e96" providerId="ADAL" clId="{150448AD-BD22-4159-8EBF-EB188D01F066}" dt="2021-08-26T06:30:45.759" v="1648" actId="20577"/>
        <pc:sldMkLst>
          <pc:docMk/>
          <pc:sldMk cId="76360658" sldId="501"/>
        </pc:sldMkLst>
        <pc:spChg chg="mod">
          <ac:chgData name="Nguyen Van Thai Thanh" userId="efe48e9e-abaa-4a82-8677-c996e7a91e96" providerId="ADAL" clId="{150448AD-BD22-4159-8EBF-EB188D01F066}" dt="2021-08-26T06:30:45.759" v="1648" actId="20577"/>
          <ac:spMkLst>
            <pc:docMk/>
            <pc:sldMk cId="76360658" sldId="501"/>
            <ac:spMk id="4" creationId="{E3CCD879-E15E-42B2-BC95-B5354168524D}"/>
          </ac:spMkLst>
        </pc:spChg>
      </pc:sldChg>
      <pc:sldChg chg="modSp add mod ord">
        <pc:chgData name="Nguyen Van Thai Thanh" userId="efe48e9e-abaa-4a82-8677-c996e7a91e96" providerId="ADAL" clId="{150448AD-BD22-4159-8EBF-EB188D01F066}" dt="2021-08-26T06:34:30.111" v="1675" actId="20577"/>
        <pc:sldMkLst>
          <pc:docMk/>
          <pc:sldMk cId="2719186337" sldId="502"/>
        </pc:sldMkLst>
        <pc:spChg chg="mod">
          <ac:chgData name="Nguyen Van Thai Thanh" userId="efe48e9e-abaa-4a82-8677-c996e7a91e96" providerId="ADAL" clId="{150448AD-BD22-4159-8EBF-EB188D01F066}" dt="2021-08-26T06:34:30.111" v="1675" actId="20577"/>
          <ac:spMkLst>
            <pc:docMk/>
            <pc:sldMk cId="2719186337" sldId="502"/>
            <ac:spMk id="4" creationId="{E3CCD879-E15E-42B2-BC95-B5354168524D}"/>
          </ac:spMkLst>
        </pc:spChg>
      </pc:sldChg>
      <pc:sldChg chg="modSp add mod ord">
        <pc:chgData name="Nguyen Van Thai Thanh" userId="efe48e9e-abaa-4a82-8677-c996e7a91e96" providerId="ADAL" clId="{150448AD-BD22-4159-8EBF-EB188D01F066}" dt="2021-08-26T06:34:45.010" v="1680" actId="20577"/>
        <pc:sldMkLst>
          <pc:docMk/>
          <pc:sldMk cId="1234149515" sldId="503"/>
        </pc:sldMkLst>
        <pc:spChg chg="mod">
          <ac:chgData name="Nguyen Van Thai Thanh" userId="efe48e9e-abaa-4a82-8677-c996e7a91e96" providerId="ADAL" clId="{150448AD-BD22-4159-8EBF-EB188D01F066}" dt="2021-08-26T06:34:45.010" v="1680" actId="20577"/>
          <ac:spMkLst>
            <pc:docMk/>
            <pc:sldMk cId="1234149515" sldId="503"/>
            <ac:spMk id="4" creationId="{E3CCD879-E15E-42B2-BC95-B5354168524D}"/>
          </ac:spMkLst>
        </pc:spChg>
      </pc:sldChg>
      <pc:sldChg chg="modSp add mod ord">
        <pc:chgData name="Nguyen Van Thai Thanh" userId="efe48e9e-abaa-4a82-8677-c996e7a91e96" providerId="ADAL" clId="{150448AD-BD22-4159-8EBF-EB188D01F066}" dt="2021-08-26T06:36:18.818" v="1694" actId="20577"/>
        <pc:sldMkLst>
          <pc:docMk/>
          <pc:sldMk cId="1473288239" sldId="504"/>
        </pc:sldMkLst>
        <pc:spChg chg="mod">
          <ac:chgData name="Nguyen Van Thai Thanh" userId="efe48e9e-abaa-4a82-8677-c996e7a91e96" providerId="ADAL" clId="{150448AD-BD22-4159-8EBF-EB188D01F066}" dt="2021-08-26T06:36:18.818" v="1694" actId="20577"/>
          <ac:spMkLst>
            <pc:docMk/>
            <pc:sldMk cId="1473288239" sldId="504"/>
            <ac:spMk id="4" creationId="{E3CCD879-E15E-42B2-BC95-B5354168524D}"/>
          </ac:spMkLst>
        </pc:spChg>
      </pc:sldChg>
      <pc:sldChg chg="modSp add mod ord">
        <pc:chgData name="Nguyen Van Thai Thanh" userId="efe48e9e-abaa-4a82-8677-c996e7a91e96" providerId="ADAL" clId="{150448AD-BD22-4159-8EBF-EB188D01F066}" dt="2021-08-26T06:40:50.535" v="1729" actId="20577"/>
        <pc:sldMkLst>
          <pc:docMk/>
          <pc:sldMk cId="484214423" sldId="505"/>
        </pc:sldMkLst>
        <pc:spChg chg="mod">
          <ac:chgData name="Nguyen Van Thai Thanh" userId="efe48e9e-abaa-4a82-8677-c996e7a91e96" providerId="ADAL" clId="{150448AD-BD22-4159-8EBF-EB188D01F066}" dt="2021-08-26T06:40:50.535" v="1729" actId="20577"/>
          <ac:spMkLst>
            <pc:docMk/>
            <pc:sldMk cId="484214423" sldId="505"/>
            <ac:spMk id="4" creationId="{E3CCD879-E15E-42B2-BC95-B5354168524D}"/>
          </ac:spMkLst>
        </pc:spChg>
      </pc:sldChg>
      <pc:sldChg chg="modSp add mod ord">
        <pc:chgData name="Nguyen Van Thai Thanh" userId="efe48e9e-abaa-4a82-8677-c996e7a91e96" providerId="ADAL" clId="{150448AD-BD22-4159-8EBF-EB188D01F066}" dt="2021-08-26T06:46:39.111" v="1786" actId="20577"/>
        <pc:sldMkLst>
          <pc:docMk/>
          <pc:sldMk cId="3921837480" sldId="506"/>
        </pc:sldMkLst>
        <pc:spChg chg="mod">
          <ac:chgData name="Nguyen Van Thai Thanh" userId="efe48e9e-abaa-4a82-8677-c996e7a91e96" providerId="ADAL" clId="{150448AD-BD22-4159-8EBF-EB188D01F066}" dt="2021-08-26T06:46:39.111" v="1786" actId="20577"/>
          <ac:spMkLst>
            <pc:docMk/>
            <pc:sldMk cId="3921837480" sldId="506"/>
            <ac:spMk id="4" creationId="{E3CCD879-E15E-42B2-BC95-B5354168524D}"/>
          </ac:spMkLst>
        </pc:spChg>
      </pc:sldChg>
      <pc:sldChg chg="modSp add mod ord">
        <pc:chgData name="Nguyen Van Thai Thanh" userId="efe48e9e-abaa-4a82-8677-c996e7a91e96" providerId="ADAL" clId="{150448AD-BD22-4159-8EBF-EB188D01F066}" dt="2021-08-26T06:53:50.048" v="1815" actId="20577"/>
        <pc:sldMkLst>
          <pc:docMk/>
          <pc:sldMk cId="779957611" sldId="507"/>
        </pc:sldMkLst>
        <pc:spChg chg="mod">
          <ac:chgData name="Nguyen Van Thai Thanh" userId="efe48e9e-abaa-4a82-8677-c996e7a91e96" providerId="ADAL" clId="{150448AD-BD22-4159-8EBF-EB188D01F066}" dt="2021-08-26T06:53:50.048" v="1815" actId="20577"/>
          <ac:spMkLst>
            <pc:docMk/>
            <pc:sldMk cId="779957611" sldId="507"/>
            <ac:spMk id="4" creationId="{E3CCD879-E15E-42B2-BC95-B5354168524D}"/>
          </ac:spMkLst>
        </pc:spChg>
      </pc:sldChg>
      <pc:sldChg chg="modSp add mod ord">
        <pc:chgData name="Nguyen Van Thai Thanh" userId="efe48e9e-abaa-4a82-8677-c996e7a91e96" providerId="ADAL" clId="{150448AD-BD22-4159-8EBF-EB188D01F066}" dt="2021-08-26T06:58:32.249" v="1859" actId="20577"/>
        <pc:sldMkLst>
          <pc:docMk/>
          <pc:sldMk cId="720159758" sldId="508"/>
        </pc:sldMkLst>
        <pc:spChg chg="mod">
          <ac:chgData name="Nguyen Van Thai Thanh" userId="efe48e9e-abaa-4a82-8677-c996e7a91e96" providerId="ADAL" clId="{150448AD-BD22-4159-8EBF-EB188D01F066}" dt="2021-08-26T06:58:32.249" v="1859" actId="20577"/>
          <ac:spMkLst>
            <pc:docMk/>
            <pc:sldMk cId="720159758" sldId="508"/>
            <ac:spMk id="4" creationId="{E3CCD879-E15E-42B2-BC95-B5354168524D}"/>
          </ac:spMkLst>
        </pc:spChg>
      </pc:sldChg>
      <pc:sldChg chg="modSp add mod ord">
        <pc:chgData name="Nguyen Van Thai Thanh" userId="efe48e9e-abaa-4a82-8677-c996e7a91e96" providerId="ADAL" clId="{150448AD-BD22-4159-8EBF-EB188D01F066}" dt="2021-08-26T07:00:33.845" v="1877" actId="20577"/>
        <pc:sldMkLst>
          <pc:docMk/>
          <pc:sldMk cId="2913286845" sldId="509"/>
        </pc:sldMkLst>
        <pc:spChg chg="mod">
          <ac:chgData name="Nguyen Van Thai Thanh" userId="efe48e9e-abaa-4a82-8677-c996e7a91e96" providerId="ADAL" clId="{150448AD-BD22-4159-8EBF-EB188D01F066}" dt="2021-08-26T07:00:33.845" v="1877" actId="20577"/>
          <ac:spMkLst>
            <pc:docMk/>
            <pc:sldMk cId="2913286845" sldId="509"/>
            <ac:spMk id="4" creationId="{E3CCD879-E15E-42B2-BC95-B5354168524D}"/>
          </ac:spMkLst>
        </pc:spChg>
      </pc:sldChg>
      <pc:sldChg chg="add del">
        <pc:chgData name="Nguyen Van Thai Thanh" userId="efe48e9e-abaa-4a82-8677-c996e7a91e96" providerId="ADAL" clId="{150448AD-BD22-4159-8EBF-EB188D01F066}" dt="2021-08-26T07:11:22.709" v="1878" actId="47"/>
        <pc:sldMkLst>
          <pc:docMk/>
          <pc:sldMk cId="613175976" sldId="510"/>
        </pc:sldMkLst>
      </pc:sldChg>
      <pc:sldChg chg="add">
        <pc:chgData name="Nguyen Van Thai Thanh" userId="efe48e9e-abaa-4a82-8677-c996e7a91e96" providerId="ADAL" clId="{150448AD-BD22-4159-8EBF-EB188D01F066}" dt="2021-08-27T00:39:05.196" v="1880" actId="2890"/>
        <pc:sldMkLst>
          <pc:docMk/>
          <pc:sldMk cId="2321489671" sldId="510"/>
        </pc:sldMkLst>
      </pc:sldChg>
      <pc:sldChg chg="modSp add mod ord">
        <pc:chgData name="Nguyen Van Thai Thanh" userId="efe48e9e-abaa-4a82-8677-c996e7a91e96" providerId="ADAL" clId="{150448AD-BD22-4159-8EBF-EB188D01F066}" dt="2021-08-27T00:48:14.511" v="1927"/>
        <pc:sldMkLst>
          <pc:docMk/>
          <pc:sldMk cId="1630007532" sldId="511"/>
        </pc:sldMkLst>
        <pc:spChg chg="mod">
          <ac:chgData name="Nguyen Van Thai Thanh" userId="efe48e9e-abaa-4a82-8677-c996e7a91e96" providerId="ADAL" clId="{150448AD-BD22-4159-8EBF-EB188D01F066}" dt="2021-08-27T00:48:14.511" v="1927"/>
          <ac:spMkLst>
            <pc:docMk/>
            <pc:sldMk cId="1630007532" sldId="511"/>
            <ac:spMk id="4" creationId="{E3CCD879-E15E-42B2-BC95-B5354168524D}"/>
          </ac:spMkLst>
        </pc:spChg>
      </pc:sldChg>
      <pc:sldChg chg="add del">
        <pc:chgData name="Nguyen Van Thai Thanh" userId="efe48e9e-abaa-4a82-8677-c996e7a91e96" providerId="ADAL" clId="{150448AD-BD22-4159-8EBF-EB188D01F066}" dt="2021-08-26T07:11:22.709" v="1878" actId="47"/>
        <pc:sldMkLst>
          <pc:docMk/>
          <pc:sldMk cId="3097612711" sldId="511"/>
        </pc:sldMkLst>
      </pc:sldChg>
      <pc:sldChg chg="add del replId">
        <pc:chgData name="Nguyen Van Thai Thanh" userId="efe48e9e-abaa-4a82-8677-c996e7a91e96" providerId="ADAL" clId="{150448AD-BD22-4159-8EBF-EB188D01F066}" dt="2021-08-26T07:11:22.709" v="1878" actId="47"/>
        <pc:sldMkLst>
          <pc:docMk/>
          <pc:sldMk cId="775754113" sldId="512"/>
        </pc:sldMkLst>
      </pc:sldChg>
      <pc:sldChg chg="addSp delSp modSp add mod ord modNotesTx">
        <pc:chgData name="Nguyen Van Thai Thanh" userId="efe48e9e-abaa-4a82-8677-c996e7a91e96" providerId="ADAL" clId="{150448AD-BD22-4159-8EBF-EB188D01F066}" dt="2021-08-27T00:53:37.552" v="1974" actId="20577"/>
        <pc:sldMkLst>
          <pc:docMk/>
          <pc:sldMk cId="3623872755" sldId="512"/>
        </pc:sldMkLst>
        <pc:picChg chg="del">
          <ac:chgData name="Nguyen Van Thai Thanh" userId="efe48e9e-abaa-4a82-8677-c996e7a91e96" providerId="ADAL" clId="{150448AD-BD22-4159-8EBF-EB188D01F066}" dt="2021-08-27T00:48:31.763" v="1931" actId="478"/>
          <ac:picMkLst>
            <pc:docMk/>
            <pc:sldMk cId="3623872755" sldId="512"/>
            <ac:picMk id="3" creationId="{F6B4BF82-A1B2-4E33-A7DB-FFF7B15F5024}"/>
          </ac:picMkLst>
        </pc:picChg>
        <pc:picChg chg="add mod">
          <ac:chgData name="Nguyen Van Thai Thanh" userId="efe48e9e-abaa-4a82-8677-c996e7a91e96" providerId="ADAL" clId="{150448AD-BD22-4159-8EBF-EB188D01F066}" dt="2021-08-27T00:52:29.034" v="1939" actId="14100"/>
          <ac:picMkLst>
            <pc:docMk/>
            <pc:sldMk cId="3623872755" sldId="512"/>
            <ac:picMk id="4" creationId="{57C869F4-56CB-4072-B2C4-96323C460D97}"/>
          </ac:picMkLst>
        </pc:picChg>
        <pc:picChg chg="add mod">
          <ac:chgData name="Nguyen Van Thai Thanh" userId="efe48e9e-abaa-4a82-8677-c996e7a91e96" providerId="ADAL" clId="{150448AD-BD22-4159-8EBF-EB188D01F066}" dt="2021-08-27T00:52:48.635" v="1943" actId="1076"/>
          <ac:picMkLst>
            <pc:docMk/>
            <pc:sldMk cId="3623872755" sldId="512"/>
            <ac:picMk id="6" creationId="{93840CA0-4363-4141-A0EF-0FF208D6D36D}"/>
          </ac:picMkLst>
        </pc:picChg>
      </pc:sldChg>
      <pc:sldChg chg="addSp modSp add mod modNotesTx">
        <pc:chgData name="Nguyen Van Thai Thanh" userId="efe48e9e-abaa-4a82-8677-c996e7a91e96" providerId="ADAL" clId="{150448AD-BD22-4159-8EBF-EB188D01F066}" dt="2021-08-27T00:58:19.578" v="2053" actId="20577"/>
        <pc:sldMkLst>
          <pc:docMk/>
          <pc:sldMk cId="3069189213" sldId="513"/>
        </pc:sldMkLst>
        <pc:picChg chg="add mod">
          <ac:chgData name="Nguyen Van Thai Thanh" userId="efe48e9e-abaa-4a82-8677-c996e7a91e96" providerId="ADAL" clId="{150448AD-BD22-4159-8EBF-EB188D01F066}" dt="2021-08-27T00:55:22.770" v="1980" actId="1076"/>
          <ac:picMkLst>
            <pc:docMk/>
            <pc:sldMk cId="3069189213" sldId="513"/>
            <ac:picMk id="3" creationId="{8FEC8CEE-F78F-460A-A3F8-5A1114FB68E7}"/>
          </ac:picMkLst>
        </pc:picChg>
        <pc:picChg chg="add mod">
          <ac:chgData name="Nguyen Van Thai Thanh" userId="efe48e9e-abaa-4a82-8677-c996e7a91e96" providerId="ADAL" clId="{150448AD-BD22-4159-8EBF-EB188D01F066}" dt="2021-08-27T00:55:39.986" v="1984" actId="1076"/>
          <ac:picMkLst>
            <pc:docMk/>
            <pc:sldMk cId="3069189213" sldId="513"/>
            <ac:picMk id="5" creationId="{4B5FC264-8D80-4F08-BF58-10D3BB03E63D}"/>
          </ac:picMkLst>
        </pc:picChg>
        <pc:picChg chg="add mod">
          <ac:chgData name="Nguyen Van Thai Thanh" userId="efe48e9e-abaa-4a82-8677-c996e7a91e96" providerId="ADAL" clId="{150448AD-BD22-4159-8EBF-EB188D01F066}" dt="2021-08-27T00:56:00.802" v="1988" actId="1076"/>
          <ac:picMkLst>
            <pc:docMk/>
            <pc:sldMk cId="3069189213" sldId="513"/>
            <ac:picMk id="7" creationId="{A67BBED8-AB97-491B-ABAA-317548B06ECC}"/>
          </ac:picMkLst>
        </pc:picChg>
        <pc:picChg chg="add mod">
          <ac:chgData name="Nguyen Van Thai Thanh" userId="efe48e9e-abaa-4a82-8677-c996e7a91e96" providerId="ADAL" clId="{150448AD-BD22-4159-8EBF-EB188D01F066}" dt="2021-08-27T00:56:11.491" v="1992" actId="1076"/>
          <ac:picMkLst>
            <pc:docMk/>
            <pc:sldMk cId="3069189213" sldId="513"/>
            <ac:picMk id="9" creationId="{723F540A-445F-4B88-97DE-285D6F0D22D2}"/>
          </ac:picMkLst>
        </pc:picChg>
      </pc:sldChg>
      <pc:sldChg chg="add del">
        <pc:chgData name="Nguyen Van Thai Thanh" userId="efe48e9e-abaa-4a82-8677-c996e7a91e96" providerId="ADAL" clId="{150448AD-BD22-4159-8EBF-EB188D01F066}" dt="2021-08-26T07:11:22.709" v="1878" actId="47"/>
        <pc:sldMkLst>
          <pc:docMk/>
          <pc:sldMk cId="3836438759" sldId="513"/>
        </pc:sldMkLst>
      </pc:sldChg>
      <pc:sldChg chg="addSp modSp add mod modNotesTx">
        <pc:chgData name="Nguyen Van Thai Thanh" userId="efe48e9e-abaa-4a82-8677-c996e7a91e96" providerId="ADAL" clId="{150448AD-BD22-4159-8EBF-EB188D01F066}" dt="2021-08-27T01:02:57.311" v="2108" actId="20577"/>
        <pc:sldMkLst>
          <pc:docMk/>
          <pc:sldMk cId="2005011744" sldId="514"/>
        </pc:sldMkLst>
        <pc:picChg chg="add mod">
          <ac:chgData name="Nguyen Van Thai Thanh" userId="efe48e9e-abaa-4a82-8677-c996e7a91e96" providerId="ADAL" clId="{150448AD-BD22-4159-8EBF-EB188D01F066}" dt="2021-08-27T01:01:18.402" v="2064" actId="14100"/>
          <ac:picMkLst>
            <pc:docMk/>
            <pc:sldMk cId="2005011744" sldId="514"/>
            <ac:picMk id="3" creationId="{AC08C346-E43D-47A0-B911-1E80B4F6ACAF}"/>
          </ac:picMkLst>
        </pc:picChg>
        <pc:picChg chg="add mod">
          <ac:chgData name="Nguyen Van Thai Thanh" userId="efe48e9e-abaa-4a82-8677-c996e7a91e96" providerId="ADAL" clId="{150448AD-BD22-4159-8EBF-EB188D01F066}" dt="2021-08-27T01:01:21.531" v="2065" actId="14100"/>
          <ac:picMkLst>
            <pc:docMk/>
            <pc:sldMk cId="2005011744" sldId="514"/>
            <ac:picMk id="5" creationId="{A713F715-0392-4F34-9C3E-87377D781FAB}"/>
          </ac:picMkLst>
        </pc:picChg>
        <pc:picChg chg="add mod">
          <ac:chgData name="Nguyen Van Thai Thanh" userId="efe48e9e-abaa-4a82-8677-c996e7a91e96" providerId="ADAL" clId="{150448AD-BD22-4159-8EBF-EB188D01F066}" dt="2021-08-27T01:02:11.586" v="2070" actId="14100"/>
          <ac:picMkLst>
            <pc:docMk/>
            <pc:sldMk cId="2005011744" sldId="514"/>
            <ac:picMk id="7" creationId="{7770E924-62D0-47D3-B6FC-FDED7DA24D66}"/>
          </ac:picMkLst>
        </pc:picChg>
        <pc:picChg chg="add mod">
          <ac:chgData name="Nguyen Van Thai Thanh" userId="efe48e9e-abaa-4a82-8677-c996e7a91e96" providerId="ADAL" clId="{150448AD-BD22-4159-8EBF-EB188D01F066}" dt="2021-08-27T01:02:29.227" v="2075" actId="14100"/>
          <ac:picMkLst>
            <pc:docMk/>
            <pc:sldMk cId="2005011744" sldId="514"/>
            <ac:picMk id="9" creationId="{77B30BC8-7D22-413E-ACC5-A2BA300FCB9C}"/>
          </ac:picMkLst>
        </pc:picChg>
      </pc:sldChg>
      <pc:sldChg chg="add del replId">
        <pc:chgData name="Nguyen Van Thai Thanh" userId="efe48e9e-abaa-4a82-8677-c996e7a91e96" providerId="ADAL" clId="{150448AD-BD22-4159-8EBF-EB188D01F066}" dt="2021-08-26T07:11:22.709" v="1878" actId="47"/>
        <pc:sldMkLst>
          <pc:docMk/>
          <pc:sldMk cId="3345526438" sldId="514"/>
        </pc:sldMkLst>
      </pc:sldChg>
      <pc:sldChg chg="add del replId">
        <pc:chgData name="Nguyen Van Thai Thanh" userId="efe48e9e-abaa-4a82-8677-c996e7a91e96" providerId="ADAL" clId="{150448AD-BD22-4159-8EBF-EB188D01F066}" dt="2021-08-26T07:11:22.709" v="1878" actId="47"/>
        <pc:sldMkLst>
          <pc:docMk/>
          <pc:sldMk cId="892890340" sldId="515"/>
        </pc:sldMkLst>
      </pc:sldChg>
      <pc:sldChg chg="addSp delSp modSp add mod replId modNotesTx">
        <pc:chgData name="Nguyen Van Thai Thanh" userId="efe48e9e-abaa-4a82-8677-c996e7a91e96" providerId="ADAL" clId="{150448AD-BD22-4159-8EBF-EB188D01F066}" dt="2021-08-27T01:09:05.136" v="2170" actId="20577"/>
        <pc:sldMkLst>
          <pc:docMk/>
          <pc:sldMk cId="2807808854" sldId="515"/>
        </pc:sldMkLst>
        <pc:picChg chg="add mod">
          <ac:chgData name="Nguyen Van Thai Thanh" userId="efe48e9e-abaa-4a82-8677-c996e7a91e96" providerId="ADAL" clId="{150448AD-BD22-4159-8EBF-EB188D01F066}" dt="2021-08-27T01:06:23.463" v="2114" actId="14100"/>
          <ac:picMkLst>
            <pc:docMk/>
            <pc:sldMk cId="2807808854" sldId="515"/>
            <ac:picMk id="3" creationId="{718CE1FF-C925-4970-A717-498A8D16D989}"/>
          </ac:picMkLst>
        </pc:picChg>
        <pc:picChg chg="add mod">
          <ac:chgData name="Nguyen Van Thai Thanh" userId="efe48e9e-abaa-4a82-8677-c996e7a91e96" providerId="ADAL" clId="{150448AD-BD22-4159-8EBF-EB188D01F066}" dt="2021-08-27T01:06:40.297" v="2119" actId="14100"/>
          <ac:picMkLst>
            <pc:docMk/>
            <pc:sldMk cId="2807808854" sldId="515"/>
            <ac:picMk id="5" creationId="{A5085BE9-4080-4694-AD1A-9F4AAE3A753B}"/>
          </ac:picMkLst>
        </pc:picChg>
        <pc:picChg chg="add del mod">
          <ac:chgData name="Nguyen Van Thai Thanh" userId="efe48e9e-abaa-4a82-8677-c996e7a91e96" providerId="ADAL" clId="{150448AD-BD22-4159-8EBF-EB188D01F066}" dt="2021-08-27T01:06:56.869" v="2125" actId="478"/>
          <ac:picMkLst>
            <pc:docMk/>
            <pc:sldMk cId="2807808854" sldId="515"/>
            <ac:picMk id="7" creationId="{1A786659-9FB6-451A-86BE-33DB2E981BB3}"/>
          </ac:picMkLst>
        </pc:picChg>
        <pc:picChg chg="add mod">
          <ac:chgData name="Nguyen Van Thai Thanh" userId="efe48e9e-abaa-4a82-8677-c996e7a91e96" providerId="ADAL" clId="{150448AD-BD22-4159-8EBF-EB188D01F066}" dt="2021-08-27T01:07:09.450" v="2130" actId="14100"/>
          <ac:picMkLst>
            <pc:docMk/>
            <pc:sldMk cId="2807808854" sldId="515"/>
            <ac:picMk id="9" creationId="{826EBF4C-6000-420B-9E97-47D9F6AEEBD1}"/>
          </ac:picMkLst>
        </pc:picChg>
        <pc:picChg chg="add mod">
          <ac:chgData name="Nguyen Van Thai Thanh" userId="efe48e9e-abaa-4a82-8677-c996e7a91e96" providerId="ADAL" clId="{150448AD-BD22-4159-8EBF-EB188D01F066}" dt="2021-08-27T01:07:27.034" v="2135" actId="14100"/>
          <ac:picMkLst>
            <pc:docMk/>
            <pc:sldMk cId="2807808854" sldId="515"/>
            <ac:picMk id="11" creationId="{094394F5-19F1-4CD0-8B39-6072E23B1F9A}"/>
          </ac:picMkLst>
        </pc:picChg>
      </pc:sldChg>
      <pc:sldChg chg="add del replId">
        <pc:chgData name="Nguyen Van Thai Thanh" userId="efe48e9e-abaa-4a82-8677-c996e7a91e96" providerId="ADAL" clId="{150448AD-BD22-4159-8EBF-EB188D01F066}" dt="2021-08-26T07:11:22.709" v="1878" actId="47"/>
        <pc:sldMkLst>
          <pc:docMk/>
          <pc:sldMk cId="314128661" sldId="516"/>
        </pc:sldMkLst>
      </pc:sldChg>
      <pc:sldChg chg="addSp delSp modSp add mod modNotesTx">
        <pc:chgData name="Nguyen Van Thai Thanh" userId="efe48e9e-abaa-4a82-8677-c996e7a91e96" providerId="ADAL" clId="{150448AD-BD22-4159-8EBF-EB188D01F066}" dt="2021-08-27T01:18:10.720" v="2224" actId="20577"/>
        <pc:sldMkLst>
          <pc:docMk/>
          <pc:sldMk cId="2144546125" sldId="516"/>
        </pc:sldMkLst>
        <pc:picChg chg="add mod">
          <ac:chgData name="Nguyen Van Thai Thanh" userId="efe48e9e-abaa-4a82-8677-c996e7a91e96" providerId="ADAL" clId="{150448AD-BD22-4159-8EBF-EB188D01F066}" dt="2021-08-27T01:17:11.155" v="2209" actId="14100"/>
          <ac:picMkLst>
            <pc:docMk/>
            <pc:sldMk cId="2144546125" sldId="516"/>
            <ac:picMk id="3" creationId="{60B1C2F7-B411-4B31-8A03-19AF8698ADB9}"/>
          </ac:picMkLst>
        </pc:picChg>
        <pc:picChg chg="add del mod">
          <ac:chgData name="Nguyen Van Thai Thanh" userId="efe48e9e-abaa-4a82-8677-c996e7a91e96" providerId="ADAL" clId="{150448AD-BD22-4159-8EBF-EB188D01F066}" dt="2021-08-27T01:16:25.165" v="2200" actId="21"/>
          <ac:picMkLst>
            <pc:docMk/>
            <pc:sldMk cId="2144546125" sldId="516"/>
            <ac:picMk id="5" creationId="{237A3372-2891-49C9-8779-A018C17F158D}"/>
          </ac:picMkLst>
        </pc:picChg>
        <pc:picChg chg="add del mod">
          <ac:chgData name="Nguyen Van Thai Thanh" userId="efe48e9e-abaa-4a82-8677-c996e7a91e96" providerId="ADAL" clId="{150448AD-BD22-4159-8EBF-EB188D01F066}" dt="2021-08-27T01:15:24.222" v="2186" actId="21"/>
          <ac:picMkLst>
            <pc:docMk/>
            <pc:sldMk cId="2144546125" sldId="516"/>
            <ac:picMk id="7" creationId="{2BE13C8F-155C-4FEC-9FFF-8ADD385EEB50}"/>
          </ac:picMkLst>
        </pc:picChg>
        <pc:picChg chg="add mod">
          <ac:chgData name="Nguyen Van Thai Thanh" userId="efe48e9e-abaa-4a82-8677-c996e7a91e96" providerId="ADAL" clId="{150448AD-BD22-4159-8EBF-EB188D01F066}" dt="2021-08-27T01:17:13.154" v="2210" actId="14100"/>
          <ac:picMkLst>
            <pc:docMk/>
            <pc:sldMk cId="2144546125" sldId="516"/>
            <ac:picMk id="9" creationId="{72B5A138-911C-40ED-8C53-179EBE445FF3}"/>
          </ac:picMkLst>
        </pc:picChg>
      </pc:sldChg>
      <pc:sldChg chg="addSp delSp modSp add mod modNotesTx">
        <pc:chgData name="Nguyen Van Thai Thanh" userId="efe48e9e-abaa-4a82-8677-c996e7a91e96" providerId="ADAL" clId="{150448AD-BD22-4159-8EBF-EB188D01F066}" dt="2021-08-27T01:18:28.296" v="2238" actId="20577"/>
        <pc:sldMkLst>
          <pc:docMk/>
          <pc:sldMk cId="2673939729" sldId="517"/>
        </pc:sldMkLst>
        <pc:picChg chg="add mod">
          <ac:chgData name="Nguyen Van Thai Thanh" userId="efe48e9e-abaa-4a82-8677-c996e7a91e96" providerId="ADAL" clId="{150448AD-BD22-4159-8EBF-EB188D01F066}" dt="2021-08-27T01:15:50.234" v="2195" actId="14100"/>
          <ac:picMkLst>
            <pc:docMk/>
            <pc:sldMk cId="2673939729" sldId="517"/>
            <ac:picMk id="2" creationId="{937382B0-0AA9-4598-95A9-390826B95EE6}"/>
          </ac:picMkLst>
        </pc:picChg>
        <pc:picChg chg="add del mod">
          <ac:chgData name="Nguyen Van Thai Thanh" userId="efe48e9e-abaa-4a82-8677-c996e7a91e96" providerId="ADAL" clId="{150448AD-BD22-4159-8EBF-EB188D01F066}" dt="2021-08-27T01:16:11.432" v="2199" actId="478"/>
          <ac:picMkLst>
            <pc:docMk/>
            <pc:sldMk cId="2673939729" sldId="517"/>
            <ac:picMk id="4" creationId="{AD434C25-3184-4BF7-A1E5-1FF5BAC39061}"/>
          </ac:picMkLst>
        </pc:picChg>
        <pc:picChg chg="add mod">
          <ac:chgData name="Nguyen Van Thai Thanh" userId="efe48e9e-abaa-4a82-8677-c996e7a91e96" providerId="ADAL" clId="{150448AD-BD22-4159-8EBF-EB188D01F066}" dt="2021-08-27T01:16:29.427" v="2202" actId="1076"/>
          <ac:picMkLst>
            <pc:docMk/>
            <pc:sldMk cId="2673939729" sldId="517"/>
            <ac:picMk id="5" creationId="{BA04101A-A683-4D1E-80D1-39E5A52A2803}"/>
          </ac:picMkLst>
        </pc:picChg>
      </pc:sldChg>
      <pc:sldChg chg="add del">
        <pc:chgData name="Nguyen Van Thai Thanh" userId="efe48e9e-abaa-4a82-8677-c996e7a91e96" providerId="ADAL" clId="{150448AD-BD22-4159-8EBF-EB188D01F066}" dt="2021-08-26T07:11:22.709" v="1878" actId="47"/>
        <pc:sldMkLst>
          <pc:docMk/>
          <pc:sldMk cId="3799226918" sldId="517"/>
        </pc:sldMkLst>
      </pc:sldChg>
      <pc:sldChg chg="add del replId">
        <pc:chgData name="Nguyen Van Thai Thanh" userId="efe48e9e-abaa-4a82-8677-c996e7a91e96" providerId="ADAL" clId="{150448AD-BD22-4159-8EBF-EB188D01F066}" dt="2021-08-26T07:11:22.709" v="1878" actId="47"/>
        <pc:sldMkLst>
          <pc:docMk/>
          <pc:sldMk cId="1961404506" sldId="518"/>
        </pc:sldMkLst>
      </pc:sldChg>
      <pc:sldChg chg="add del replId">
        <pc:chgData name="Nguyen Van Thai Thanh" userId="efe48e9e-abaa-4a82-8677-c996e7a91e96" providerId="ADAL" clId="{150448AD-BD22-4159-8EBF-EB188D01F066}" dt="2021-08-26T07:11:22.709" v="1878" actId="47"/>
        <pc:sldMkLst>
          <pc:docMk/>
          <pc:sldMk cId="217450116" sldId="519"/>
        </pc:sldMkLst>
      </pc:sldChg>
      <pc:sldChg chg="add del replId">
        <pc:chgData name="Nguyen Van Thai Thanh" userId="efe48e9e-abaa-4a82-8677-c996e7a91e96" providerId="ADAL" clId="{150448AD-BD22-4159-8EBF-EB188D01F066}" dt="2021-08-26T07:11:22.709" v="1878" actId="47"/>
        <pc:sldMkLst>
          <pc:docMk/>
          <pc:sldMk cId="2894448999" sldId="520"/>
        </pc:sldMkLst>
      </pc:sldChg>
      <pc:sldChg chg="add del replId">
        <pc:chgData name="Nguyen Van Thai Thanh" userId="efe48e9e-abaa-4a82-8677-c996e7a91e96" providerId="ADAL" clId="{150448AD-BD22-4159-8EBF-EB188D01F066}" dt="2021-08-26T07:11:22.709" v="1878" actId="47"/>
        <pc:sldMkLst>
          <pc:docMk/>
          <pc:sldMk cId="1440659220" sldId="521"/>
        </pc:sldMkLst>
      </pc:sldChg>
      <pc:sldChg chg="add del replId">
        <pc:chgData name="Nguyen Van Thai Thanh" userId="efe48e9e-abaa-4a82-8677-c996e7a91e96" providerId="ADAL" clId="{150448AD-BD22-4159-8EBF-EB188D01F066}" dt="2021-08-26T07:11:22.709" v="1878" actId="47"/>
        <pc:sldMkLst>
          <pc:docMk/>
          <pc:sldMk cId="1839242963" sldId="522"/>
        </pc:sldMkLst>
      </pc:sldChg>
      <pc:sldChg chg="add del replId">
        <pc:chgData name="Nguyen Van Thai Thanh" userId="efe48e9e-abaa-4a82-8677-c996e7a91e96" providerId="ADAL" clId="{150448AD-BD22-4159-8EBF-EB188D01F066}" dt="2021-08-26T07:11:22.709" v="1878" actId="47"/>
        <pc:sldMkLst>
          <pc:docMk/>
          <pc:sldMk cId="2692400305" sldId="523"/>
        </pc:sldMkLst>
      </pc:sldChg>
      <pc:sldChg chg="add del replId">
        <pc:chgData name="Nguyen Van Thai Thanh" userId="efe48e9e-abaa-4a82-8677-c996e7a91e96" providerId="ADAL" clId="{150448AD-BD22-4159-8EBF-EB188D01F066}" dt="2021-08-26T07:11:22.709" v="1878" actId="47"/>
        <pc:sldMkLst>
          <pc:docMk/>
          <pc:sldMk cId="241253479" sldId="524"/>
        </pc:sldMkLst>
      </pc:sldChg>
    </pc:docChg>
  </pc:docChgLst>
  <pc:docChgLst>
    <pc:chgData name="Nguyen Van Thai Thanh" userId="efe48e9e-abaa-4a82-8677-c996e7a91e96" providerId="ADAL" clId="{0D3A545C-C612-472C-821E-6EF2006220D2}"/>
    <pc:docChg chg="undo custSel addSld delSld modSld sldOrd">
      <pc:chgData name="Nguyen Van Thai Thanh" userId="efe48e9e-abaa-4a82-8677-c996e7a91e96" providerId="ADAL" clId="{0D3A545C-C612-472C-821E-6EF2006220D2}" dt="2021-07-15T03:51:17.093" v="458" actId="14100"/>
      <pc:docMkLst>
        <pc:docMk/>
      </pc:docMkLst>
      <pc:sldChg chg="new del">
        <pc:chgData name="Nguyen Van Thai Thanh" userId="efe48e9e-abaa-4a82-8677-c996e7a91e96" providerId="ADAL" clId="{0D3A545C-C612-472C-821E-6EF2006220D2}" dt="2021-07-15T00:34:15.700" v="2" actId="47"/>
        <pc:sldMkLst>
          <pc:docMk/>
          <pc:sldMk cId="1867950596" sldId="256"/>
        </pc:sldMkLst>
      </pc:sldChg>
      <pc:sldChg chg="modSp add mod">
        <pc:chgData name="Nguyen Van Thai Thanh" userId="efe48e9e-abaa-4a82-8677-c996e7a91e96" providerId="ADAL" clId="{0D3A545C-C612-472C-821E-6EF2006220D2}" dt="2021-07-15T00:54:17.477" v="63" actId="20577"/>
        <pc:sldMkLst>
          <pc:docMk/>
          <pc:sldMk cId="3946665636" sldId="256"/>
        </pc:sldMkLst>
        <pc:spChg chg="mod">
          <ac:chgData name="Nguyen Van Thai Thanh" userId="efe48e9e-abaa-4a82-8677-c996e7a91e96" providerId="ADAL" clId="{0D3A545C-C612-472C-821E-6EF2006220D2}" dt="2021-07-15T00:54:17.477" v="63" actId="20577"/>
          <ac:spMkLst>
            <pc:docMk/>
            <pc:sldMk cId="3946665636" sldId="256"/>
            <ac:spMk id="4" creationId="{E3CCD879-E15E-42B2-BC95-B5354168524D}"/>
          </ac:spMkLst>
        </pc:spChg>
      </pc:sldChg>
      <pc:sldChg chg="add ord modNotesTx">
        <pc:chgData name="Nguyen Van Thai Thanh" userId="efe48e9e-abaa-4a82-8677-c996e7a91e96" providerId="ADAL" clId="{0D3A545C-C612-472C-821E-6EF2006220D2}" dt="2021-07-15T00:42:06.421" v="19" actId="20577"/>
        <pc:sldMkLst>
          <pc:docMk/>
          <pc:sldMk cId="803150603" sldId="257"/>
        </pc:sldMkLst>
      </pc:sldChg>
      <pc:sldChg chg="add modNotesTx">
        <pc:chgData name="Nguyen Van Thai Thanh" userId="efe48e9e-abaa-4a82-8677-c996e7a91e96" providerId="ADAL" clId="{0D3A545C-C612-472C-821E-6EF2006220D2}" dt="2021-07-15T00:42:12.531" v="20" actId="20577"/>
        <pc:sldMkLst>
          <pc:docMk/>
          <pc:sldMk cId="1906057572" sldId="258"/>
        </pc:sldMkLst>
      </pc:sldChg>
      <pc:sldChg chg="addSp modSp add mod modNotesTx">
        <pc:chgData name="Nguyen Van Thai Thanh" userId="efe48e9e-abaa-4a82-8677-c996e7a91e96" providerId="ADAL" clId="{0D3A545C-C612-472C-821E-6EF2006220D2}" dt="2021-07-15T00:42:44.743" v="22" actId="20577"/>
        <pc:sldMkLst>
          <pc:docMk/>
          <pc:sldMk cId="2543609498" sldId="259"/>
        </pc:sldMkLst>
        <pc:picChg chg="add mod">
          <ac:chgData name="Nguyen Van Thai Thanh" userId="efe48e9e-abaa-4a82-8677-c996e7a91e96" providerId="ADAL" clId="{0D3A545C-C612-472C-821E-6EF2006220D2}" dt="2021-07-15T00:39:30.439" v="14" actId="14100"/>
          <ac:picMkLst>
            <pc:docMk/>
            <pc:sldMk cId="2543609498" sldId="259"/>
            <ac:picMk id="3" creationId="{21EF9B39-2576-4351-A357-7BDACE8ADB56}"/>
          </ac:picMkLst>
        </pc:picChg>
      </pc:sldChg>
      <pc:sldChg chg="addSp modSp add mod modNotesTx">
        <pc:chgData name="Nguyen Van Thai Thanh" userId="efe48e9e-abaa-4a82-8677-c996e7a91e96" providerId="ADAL" clId="{0D3A545C-C612-472C-821E-6EF2006220D2}" dt="2021-07-15T00:42:39.628" v="21" actId="20577"/>
        <pc:sldMkLst>
          <pc:docMk/>
          <pc:sldMk cId="3300786933" sldId="262"/>
        </pc:sldMkLst>
        <pc:picChg chg="add mod">
          <ac:chgData name="Nguyen Van Thai Thanh" userId="efe48e9e-abaa-4a82-8677-c996e7a91e96" providerId="ADAL" clId="{0D3A545C-C612-472C-821E-6EF2006220D2}" dt="2021-07-15T00:38:42.103" v="10" actId="14100"/>
          <ac:picMkLst>
            <pc:docMk/>
            <pc:sldMk cId="3300786933" sldId="262"/>
            <ac:picMk id="3" creationId="{2055F62F-86F1-420F-8BB0-C4E105A5D258}"/>
          </ac:picMkLst>
        </pc:picChg>
      </pc:sldChg>
      <pc:sldChg chg="addSp modSp add mod modNotesTx">
        <pc:chgData name="Nguyen Van Thai Thanh" userId="efe48e9e-abaa-4a82-8677-c996e7a91e96" providerId="ADAL" clId="{0D3A545C-C612-472C-821E-6EF2006220D2}" dt="2021-07-15T00:42:51.078" v="23" actId="20577"/>
        <pc:sldMkLst>
          <pc:docMk/>
          <pc:sldMk cId="3086833757" sldId="263"/>
        </pc:sldMkLst>
        <pc:picChg chg="add mod">
          <ac:chgData name="Nguyen Van Thai Thanh" userId="efe48e9e-abaa-4a82-8677-c996e7a91e96" providerId="ADAL" clId="{0D3A545C-C612-472C-821E-6EF2006220D2}" dt="2021-07-15T00:40:58.223" v="18" actId="14100"/>
          <ac:picMkLst>
            <pc:docMk/>
            <pc:sldMk cId="3086833757" sldId="263"/>
            <ac:picMk id="3" creationId="{077FB62E-9A8C-462F-83DA-782FB5B5C3DA}"/>
          </ac:picMkLst>
        </pc:picChg>
      </pc:sldChg>
      <pc:sldChg chg="addSp modSp add mod modNotesTx">
        <pc:chgData name="Nguyen Van Thai Thanh" userId="efe48e9e-abaa-4a82-8677-c996e7a91e96" providerId="ADAL" clId="{0D3A545C-C612-472C-821E-6EF2006220D2}" dt="2021-07-15T00:55:02.038" v="67" actId="20577"/>
        <pc:sldMkLst>
          <pc:docMk/>
          <pc:sldMk cId="877284133" sldId="264"/>
        </pc:sldMkLst>
        <pc:spChg chg="mod">
          <ac:chgData name="Nguyen Van Thai Thanh" userId="efe48e9e-abaa-4a82-8677-c996e7a91e96" providerId="ADAL" clId="{0D3A545C-C612-472C-821E-6EF2006220D2}" dt="2021-07-15T00:43:11.459" v="26" actId="20577"/>
          <ac:spMkLst>
            <pc:docMk/>
            <pc:sldMk cId="877284133" sldId="264"/>
            <ac:spMk id="4" creationId="{6529FA50-2804-4814-9A4B-52DDF695BAEC}"/>
          </ac:spMkLst>
        </pc:spChg>
        <pc:picChg chg="add mod">
          <ac:chgData name="Nguyen Van Thai Thanh" userId="efe48e9e-abaa-4a82-8677-c996e7a91e96" providerId="ADAL" clId="{0D3A545C-C612-472C-821E-6EF2006220D2}" dt="2021-07-15T00:54:34.631" v="66" actId="14100"/>
          <ac:picMkLst>
            <pc:docMk/>
            <pc:sldMk cId="877284133" sldId="264"/>
            <ac:picMk id="3" creationId="{16B267FE-46AF-43D7-8608-D6FEDD035940}"/>
          </ac:picMkLst>
        </pc:picChg>
      </pc:sldChg>
      <pc:sldChg chg="addSp modSp add mod modNotesTx">
        <pc:chgData name="Nguyen Van Thai Thanh" userId="efe48e9e-abaa-4a82-8677-c996e7a91e96" providerId="ADAL" clId="{0D3A545C-C612-472C-821E-6EF2006220D2}" dt="2021-07-15T00:55:06.973" v="68" actId="20577"/>
        <pc:sldMkLst>
          <pc:docMk/>
          <pc:sldMk cId="3113175522" sldId="265"/>
        </pc:sldMkLst>
        <pc:picChg chg="add mod">
          <ac:chgData name="Nguyen Van Thai Thanh" userId="efe48e9e-abaa-4a82-8677-c996e7a91e96" providerId="ADAL" clId="{0D3A545C-C612-472C-821E-6EF2006220D2}" dt="2021-07-15T00:47:33.263" v="36" actId="14100"/>
          <ac:picMkLst>
            <pc:docMk/>
            <pc:sldMk cId="3113175522" sldId="265"/>
            <ac:picMk id="3" creationId="{9BE86365-6FB8-4D4C-8A36-6A52183891FC}"/>
          </ac:picMkLst>
        </pc:picChg>
      </pc:sldChg>
      <pc:sldChg chg="addSp modSp add mod modNotesTx">
        <pc:chgData name="Nguyen Van Thai Thanh" userId="efe48e9e-abaa-4a82-8677-c996e7a91e96" providerId="ADAL" clId="{0D3A545C-C612-472C-821E-6EF2006220D2}" dt="2021-07-15T00:55:13.370" v="69" actId="20577"/>
        <pc:sldMkLst>
          <pc:docMk/>
          <pc:sldMk cId="3997974906" sldId="266"/>
        </pc:sldMkLst>
        <pc:picChg chg="add mod">
          <ac:chgData name="Nguyen Van Thai Thanh" userId="efe48e9e-abaa-4a82-8677-c996e7a91e96" providerId="ADAL" clId="{0D3A545C-C612-472C-821E-6EF2006220D2}" dt="2021-07-15T00:48:35.149" v="39" actId="14100"/>
          <ac:picMkLst>
            <pc:docMk/>
            <pc:sldMk cId="3997974906" sldId="266"/>
            <ac:picMk id="3" creationId="{1703AB77-F74B-4651-8B2F-E9471E7F366E}"/>
          </ac:picMkLst>
        </pc:picChg>
      </pc:sldChg>
      <pc:sldChg chg="addSp modSp add mod replId modNotesTx">
        <pc:chgData name="Nguyen Van Thai Thanh" userId="efe48e9e-abaa-4a82-8677-c996e7a91e96" providerId="ADAL" clId="{0D3A545C-C612-472C-821E-6EF2006220D2}" dt="2021-07-15T00:55:21.628" v="70" actId="20577"/>
        <pc:sldMkLst>
          <pc:docMk/>
          <pc:sldMk cId="1297912805" sldId="267"/>
        </pc:sldMkLst>
        <pc:picChg chg="add mod">
          <ac:chgData name="Nguyen Van Thai Thanh" userId="efe48e9e-abaa-4a82-8677-c996e7a91e96" providerId="ADAL" clId="{0D3A545C-C612-472C-821E-6EF2006220D2}" dt="2021-07-15T00:48:57.023" v="42" actId="14100"/>
          <ac:picMkLst>
            <pc:docMk/>
            <pc:sldMk cId="1297912805" sldId="267"/>
            <ac:picMk id="3" creationId="{0AA64A5A-2EF7-44F5-A844-10434EFAF5E4}"/>
          </ac:picMkLst>
        </pc:picChg>
      </pc:sldChg>
      <pc:sldChg chg="addSp modSp add mod modNotesTx">
        <pc:chgData name="Nguyen Van Thai Thanh" userId="efe48e9e-abaa-4a82-8677-c996e7a91e96" providerId="ADAL" clId="{0D3A545C-C612-472C-821E-6EF2006220D2}" dt="2021-07-15T00:55:26.009" v="71" actId="20577"/>
        <pc:sldMkLst>
          <pc:docMk/>
          <pc:sldMk cId="4132704170" sldId="268"/>
        </pc:sldMkLst>
        <pc:picChg chg="add mod">
          <ac:chgData name="Nguyen Van Thai Thanh" userId="efe48e9e-abaa-4a82-8677-c996e7a91e96" providerId="ADAL" clId="{0D3A545C-C612-472C-821E-6EF2006220D2}" dt="2021-07-15T00:49:24.143" v="46" actId="14100"/>
          <ac:picMkLst>
            <pc:docMk/>
            <pc:sldMk cId="4132704170" sldId="268"/>
            <ac:picMk id="3" creationId="{C26E6CE6-2FD5-4AD9-B711-AAAB580D5CE9}"/>
          </ac:picMkLst>
        </pc:picChg>
        <pc:picChg chg="add mod">
          <ac:chgData name="Nguyen Van Thai Thanh" userId="efe48e9e-abaa-4a82-8677-c996e7a91e96" providerId="ADAL" clId="{0D3A545C-C612-472C-821E-6EF2006220D2}" dt="2021-07-15T00:49:46.255" v="50" actId="1076"/>
          <ac:picMkLst>
            <pc:docMk/>
            <pc:sldMk cId="4132704170" sldId="268"/>
            <ac:picMk id="6" creationId="{1F7D0E2C-29EB-42EE-B952-0969DD427A66}"/>
          </ac:picMkLst>
        </pc:picChg>
      </pc:sldChg>
      <pc:sldChg chg="addSp modSp add mod replId modNotesTx">
        <pc:chgData name="Nguyen Van Thai Thanh" userId="efe48e9e-abaa-4a82-8677-c996e7a91e96" providerId="ADAL" clId="{0D3A545C-C612-472C-821E-6EF2006220D2}" dt="2021-07-15T00:55:30.508" v="72" actId="20577"/>
        <pc:sldMkLst>
          <pc:docMk/>
          <pc:sldMk cId="2752322968" sldId="269"/>
        </pc:sldMkLst>
        <pc:picChg chg="add mod">
          <ac:chgData name="Nguyen Van Thai Thanh" userId="efe48e9e-abaa-4a82-8677-c996e7a91e96" providerId="ADAL" clId="{0D3A545C-C612-472C-821E-6EF2006220D2}" dt="2021-07-15T00:52:34.464" v="53" actId="14100"/>
          <ac:picMkLst>
            <pc:docMk/>
            <pc:sldMk cId="2752322968" sldId="269"/>
            <ac:picMk id="3" creationId="{DF477B64-D8F0-44B3-9D4B-69A18FB94DFA}"/>
          </ac:picMkLst>
        </pc:picChg>
      </pc:sldChg>
      <pc:sldChg chg="addSp modSp add del mod replId">
        <pc:chgData name="Nguyen Van Thai Thanh" userId="efe48e9e-abaa-4a82-8677-c996e7a91e96" providerId="ADAL" clId="{0D3A545C-C612-472C-821E-6EF2006220D2}" dt="2021-07-15T00:53:31.470" v="61" actId="2696"/>
        <pc:sldMkLst>
          <pc:docMk/>
          <pc:sldMk cId="2782051459" sldId="270"/>
        </pc:sldMkLst>
        <pc:picChg chg="add mod">
          <ac:chgData name="Nguyen Van Thai Thanh" userId="efe48e9e-abaa-4a82-8677-c996e7a91e96" providerId="ADAL" clId="{0D3A545C-C612-472C-821E-6EF2006220D2}" dt="2021-07-15T00:53:11.879" v="56" actId="14100"/>
          <ac:picMkLst>
            <pc:docMk/>
            <pc:sldMk cId="2782051459" sldId="270"/>
            <ac:picMk id="3" creationId="{1C79622F-B30E-4A52-A59B-C2539D40E40D}"/>
          </ac:picMkLst>
        </pc:picChg>
      </pc:sldChg>
      <pc:sldChg chg="addSp modSp add mod replId modNotesTx">
        <pc:chgData name="Nguyen Van Thai Thanh" userId="efe48e9e-abaa-4a82-8677-c996e7a91e96" providerId="ADAL" clId="{0D3A545C-C612-472C-821E-6EF2006220D2}" dt="2021-07-15T01:07:57.235" v="103" actId="20577"/>
        <pc:sldMkLst>
          <pc:docMk/>
          <pc:sldMk cId="2601642428" sldId="271"/>
        </pc:sldMkLst>
        <pc:spChg chg="mod">
          <ac:chgData name="Nguyen Van Thai Thanh" userId="efe48e9e-abaa-4a82-8677-c996e7a91e96" providerId="ADAL" clId="{0D3A545C-C612-472C-821E-6EF2006220D2}" dt="2021-07-15T00:53:20.415" v="60" actId="20577"/>
          <ac:spMkLst>
            <pc:docMk/>
            <pc:sldMk cId="2601642428" sldId="271"/>
            <ac:spMk id="4" creationId="{6529FA50-2804-4814-9A4B-52DDF695BAEC}"/>
          </ac:spMkLst>
        </pc:spChg>
        <pc:picChg chg="add mod">
          <ac:chgData name="Nguyen Van Thai Thanh" userId="efe48e9e-abaa-4a82-8677-c996e7a91e96" providerId="ADAL" clId="{0D3A545C-C612-472C-821E-6EF2006220D2}" dt="2021-07-15T00:59:43.447" v="77" actId="14100"/>
          <ac:picMkLst>
            <pc:docMk/>
            <pc:sldMk cId="2601642428" sldId="271"/>
            <ac:picMk id="3" creationId="{4CF8E09C-4DA5-437B-B161-DA3DEFB95356}"/>
          </ac:picMkLst>
        </pc:picChg>
      </pc:sldChg>
      <pc:sldChg chg="addSp modSp add mod modNotesTx">
        <pc:chgData name="Nguyen Van Thai Thanh" userId="efe48e9e-abaa-4a82-8677-c996e7a91e96" providerId="ADAL" clId="{0D3A545C-C612-472C-821E-6EF2006220D2}" dt="2021-07-15T01:08:02.906" v="106" actId="20577"/>
        <pc:sldMkLst>
          <pc:docMk/>
          <pc:sldMk cId="1671280588" sldId="272"/>
        </pc:sldMkLst>
        <pc:picChg chg="add mod">
          <ac:chgData name="Nguyen Van Thai Thanh" userId="efe48e9e-abaa-4a82-8677-c996e7a91e96" providerId="ADAL" clId="{0D3A545C-C612-472C-821E-6EF2006220D2}" dt="2021-07-15T01:00:20.256" v="81" actId="14100"/>
          <ac:picMkLst>
            <pc:docMk/>
            <pc:sldMk cId="1671280588" sldId="272"/>
            <ac:picMk id="3" creationId="{9D7DFAF5-5364-42C3-B61B-4A2D7B6B50CB}"/>
          </ac:picMkLst>
        </pc:picChg>
      </pc:sldChg>
      <pc:sldChg chg="addSp modSp add mod modNotesTx">
        <pc:chgData name="Nguyen Van Thai Thanh" userId="efe48e9e-abaa-4a82-8677-c996e7a91e96" providerId="ADAL" clId="{0D3A545C-C612-472C-821E-6EF2006220D2}" dt="2021-07-15T01:08:09.753" v="107" actId="20577"/>
        <pc:sldMkLst>
          <pc:docMk/>
          <pc:sldMk cId="18728934" sldId="273"/>
        </pc:sldMkLst>
        <pc:picChg chg="add mod">
          <ac:chgData name="Nguyen Van Thai Thanh" userId="efe48e9e-abaa-4a82-8677-c996e7a91e96" providerId="ADAL" clId="{0D3A545C-C612-472C-821E-6EF2006220D2}" dt="2021-07-15T01:01:51.919" v="84" actId="14100"/>
          <ac:picMkLst>
            <pc:docMk/>
            <pc:sldMk cId="18728934" sldId="273"/>
            <ac:picMk id="3" creationId="{FBF0520A-0867-4612-BA60-6E6EA273E965}"/>
          </ac:picMkLst>
        </pc:picChg>
      </pc:sldChg>
      <pc:sldChg chg="addSp modSp add mod replId modNotesTx">
        <pc:chgData name="Nguyen Van Thai Thanh" userId="efe48e9e-abaa-4a82-8677-c996e7a91e96" providerId="ADAL" clId="{0D3A545C-C612-472C-821E-6EF2006220D2}" dt="2021-07-15T01:08:17.706" v="108" actId="20577"/>
        <pc:sldMkLst>
          <pc:docMk/>
          <pc:sldMk cId="274143566" sldId="274"/>
        </pc:sldMkLst>
        <pc:picChg chg="add mod">
          <ac:chgData name="Nguyen Van Thai Thanh" userId="efe48e9e-abaa-4a82-8677-c996e7a91e96" providerId="ADAL" clId="{0D3A545C-C612-472C-821E-6EF2006220D2}" dt="2021-07-15T01:02:58.863" v="88" actId="14100"/>
          <ac:picMkLst>
            <pc:docMk/>
            <pc:sldMk cId="274143566" sldId="274"/>
            <ac:picMk id="3" creationId="{6F5C4BFF-8BCB-4543-A086-18415B670C23}"/>
          </ac:picMkLst>
        </pc:picChg>
      </pc:sldChg>
      <pc:sldChg chg="addSp modSp add mod modNotesTx">
        <pc:chgData name="Nguyen Van Thai Thanh" userId="efe48e9e-abaa-4a82-8677-c996e7a91e96" providerId="ADAL" clId="{0D3A545C-C612-472C-821E-6EF2006220D2}" dt="2021-07-15T01:08:22.913" v="109" actId="20577"/>
        <pc:sldMkLst>
          <pc:docMk/>
          <pc:sldMk cId="672242642" sldId="275"/>
        </pc:sldMkLst>
        <pc:picChg chg="add mod">
          <ac:chgData name="Nguyen Van Thai Thanh" userId="efe48e9e-abaa-4a82-8677-c996e7a91e96" providerId="ADAL" clId="{0D3A545C-C612-472C-821E-6EF2006220D2}" dt="2021-07-15T01:03:44.584" v="92" actId="14100"/>
          <ac:picMkLst>
            <pc:docMk/>
            <pc:sldMk cId="672242642" sldId="275"/>
            <ac:picMk id="3" creationId="{F52836D0-5AB1-4929-911D-9A843FF6B853}"/>
          </ac:picMkLst>
        </pc:picChg>
      </pc:sldChg>
      <pc:sldChg chg="addSp delSp modSp add mod modNotesTx">
        <pc:chgData name="Nguyen Van Thai Thanh" userId="efe48e9e-abaa-4a82-8677-c996e7a91e96" providerId="ADAL" clId="{0D3A545C-C612-472C-821E-6EF2006220D2}" dt="2021-07-15T01:08:28.302" v="110" actId="20577"/>
        <pc:sldMkLst>
          <pc:docMk/>
          <pc:sldMk cId="1359263210" sldId="276"/>
        </pc:sldMkLst>
        <pc:picChg chg="del">
          <ac:chgData name="Nguyen Van Thai Thanh" userId="efe48e9e-abaa-4a82-8677-c996e7a91e96" providerId="ADAL" clId="{0D3A545C-C612-472C-821E-6EF2006220D2}" dt="2021-07-15T01:03:57.305" v="94" actId="478"/>
          <ac:picMkLst>
            <pc:docMk/>
            <pc:sldMk cId="1359263210" sldId="276"/>
            <ac:picMk id="3" creationId="{F52836D0-5AB1-4929-911D-9A843FF6B853}"/>
          </ac:picMkLst>
        </pc:picChg>
        <pc:picChg chg="add mod">
          <ac:chgData name="Nguyen Van Thai Thanh" userId="efe48e9e-abaa-4a82-8677-c996e7a91e96" providerId="ADAL" clId="{0D3A545C-C612-472C-821E-6EF2006220D2}" dt="2021-07-15T01:04:32.639" v="99" actId="14100"/>
          <ac:picMkLst>
            <pc:docMk/>
            <pc:sldMk cId="1359263210" sldId="276"/>
            <ac:picMk id="5" creationId="{DCC762AD-5E11-4F8D-AFAC-97C75288ADBF}"/>
          </ac:picMkLst>
        </pc:picChg>
      </pc:sldChg>
      <pc:sldChg chg="addSp modSp add mod modNotesTx">
        <pc:chgData name="Nguyen Van Thai Thanh" userId="efe48e9e-abaa-4a82-8677-c996e7a91e96" providerId="ADAL" clId="{0D3A545C-C612-472C-821E-6EF2006220D2}" dt="2021-07-15T01:08:32.079" v="111" actId="20577"/>
        <pc:sldMkLst>
          <pc:docMk/>
          <pc:sldMk cId="136580135" sldId="277"/>
        </pc:sldMkLst>
        <pc:picChg chg="add mod">
          <ac:chgData name="Nguyen Van Thai Thanh" userId="efe48e9e-abaa-4a82-8677-c996e7a91e96" providerId="ADAL" clId="{0D3A545C-C612-472C-821E-6EF2006220D2}" dt="2021-07-15T01:05:01.055" v="102" actId="14100"/>
          <ac:picMkLst>
            <pc:docMk/>
            <pc:sldMk cId="136580135" sldId="277"/>
            <ac:picMk id="3" creationId="{3B32403B-5EA6-472A-BA20-C8D351EAA45E}"/>
          </ac:picMkLst>
        </pc:picChg>
      </pc:sldChg>
      <pc:sldChg chg="add del">
        <pc:chgData name="Nguyen Van Thai Thanh" userId="efe48e9e-abaa-4a82-8677-c996e7a91e96" providerId="ADAL" clId="{0D3A545C-C612-472C-821E-6EF2006220D2}" dt="2021-07-15T01:09:05.746" v="112" actId="47"/>
        <pc:sldMkLst>
          <pc:docMk/>
          <pc:sldMk cId="388253573" sldId="278"/>
        </pc:sldMkLst>
      </pc:sldChg>
      <pc:sldChg chg="addSp modSp add mod replId modNotesTx">
        <pc:chgData name="Nguyen Van Thai Thanh" userId="efe48e9e-abaa-4a82-8677-c996e7a91e96" providerId="ADAL" clId="{0D3A545C-C612-472C-821E-6EF2006220D2}" dt="2021-07-15T01:37:27.732" v="153" actId="20577"/>
        <pc:sldMkLst>
          <pc:docMk/>
          <pc:sldMk cId="3049817144" sldId="279"/>
        </pc:sldMkLst>
        <pc:spChg chg="mod">
          <ac:chgData name="Nguyen Van Thai Thanh" userId="efe48e9e-abaa-4a82-8677-c996e7a91e96" providerId="ADAL" clId="{0D3A545C-C612-472C-821E-6EF2006220D2}" dt="2021-07-15T01:09:10.809" v="116" actId="20577"/>
          <ac:spMkLst>
            <pc:docMk/>
            <pc:sldMk cId="3049817144" sldId="279"/>
            <ac:spMk id="4" creationId="{6529FA50-2804-4814-9A4B-52DDF695BAEC}"/>
          </ac:spMkLst>
        </pc:spChg>
        <pc:picChg chg="add mod">
          <ac:chgData name="Nguyen Van Thai Thanh" userId="efe48e9e-abaa-4a82-8677-c996e7a91e96" providerId="ADAL" clId="{0D3A545C-C612-472C-821E-6EF2006220D2}" dt="2021-07-15T01:10:32.663" v="122" actId="14100"/>
          <ac:picMkLst>
            <pc:docMk/>
            <pc:sldMk cId="3049817144" sldId="279"/>
            <ac:picMk id="3" creationId="{ECDBB703-FBB3-4C41-AAB2-591BCE7A6455}"/>
          </ac:picMkLst>
        </pc:picChg>
      </pc:sldChg>
      <pc:sldChg chg="addSp modSp add mod modNotesTx">
        <pc:chgData name="Nguyen Van Thai Thanh" userId="efe48e9e-abaa-4a82-8677-c996e7a91e96" providerId="ADAL" clId="{0D3A545C-C612-472C-821E-6EF2006220D2}" dt="2021-07-15T01:37:38.527" v="156" actId="20577"/>
        <pc:sldMkLst>
          <pc:docMk/>
          <pc:sldMk cId="1372609737" sldId="280"/>
        </pc:sldMkLst>
        <pc:picChg chg="add mod">
          <ac:chgData name="Nguyen Van Thai Thanh" userId="efe48e9e-abaa-4a82-8677-c996e7a91e96" providerId="ADAL" clId="{0D3A545C-C612-472C-821E-6EF2006220D2}" dt="2021-07-15T01:11:13.127" v="126" actId="14100"/>
          <ac:picMkLst>
            <pc:docMk/>
            <pc:sldMk cId="1372609737" sldId="280"/>
            <ac:picMk id="3" creationId="{05903C8C-B6F1-4B6C-A1A6-ADA80CD95317}"/>
          </ac:picMkLst>
        </pc:picChg>
      </pc:sldChg>
      <pc:sldChg chg="addSp modSp add mod modNotesTx">
        <pc:chgData name="Nguyen Van Thai Thanh" userId="efe48e9e-abaa-4a82-8677-c996e7a91e96" providerId="ADAL" clId="{0D3A545C-C612-472C-821E-6EF2006220D2}" dt="2021-07-15T01:37:47.095" v="157" actId="20577"/>
        <pc:sldMkLst>
          <pc:docMk/>
          <pc:sldMk cId="2967475933" sldId="281"/>
        </pc:sldMkLst>
        <pc:picChg chg="add mod">
          <ac:chgData name="Nguyen Van Thai Thanh" userId="efe48e9e-abaa-4a82-8677-c996e7a91e96" providerId="ADAL" clId="{0D3A545C-C612-472C-821E-6EF2006220D2}" dt="2021-07-15T01:11:45.487" v="129" actId="14100"/>
          <ac:picMkLst>
            <pc:docMk/>
            <pc:sldMk cId="2967475933" sldId="281"/>
            <ac:picMk id="3" creationId="{9E49DFD4-F1B6-444C-95E9-7D4D506F3F36}"/>
          </ac:picMkLst>
        </pc:picChg>
      </pc:sldChg>
      <pc:sldChg chg="addSp modSp add mod replId modNotesTx">
        <pc:chgData name="Nguyen Van Thai Thanh" userId="efe48e9e-abaa-4a82-8677-c996e7a91e96" providerId="ADAL" clId="{0D3A545C-C612-472C-821E-6EF2006220D2}" dt="2021-07-15T01:37:51.757" v="158" actId="20577"/>
        <pc:sldMkLst>
          <pc:docMk/>
          <pc:sldMk cId="2106355664" sldId="282"/>
        </pc:sldMkLst>
        <pc:picChg chg="add mod">
          <ac:chgData name="Nguyen Van Thai Thanh" userId="efe48e9e-abaa-4a82-8677-c996e7a91e96" providerId="ADAL" clId="{0D3A545C-C612-472C-821E-6EF2006220D2}" dt="2021-07-15T01:12:16.415" v="132" actId="14100"/>
          <ac:picMkLst>
            <pc:docMk/>
            <pc:sldMk cId="2106355664" sldId="282"/>
            <ac:picMk id="3" creationId="{15061B65-9D8E-459D-A290-D462B4DAEBA5}"/>
          </ac:picMkLst>
        </pc:picChg>
      </pc:sldChg>
      <pc:sldChg chg="addSp modSp add mod modNotesTx">
        <pc:chgData name="Nguyen Van Thai Thanh" userId="efe48e9e-abaa-4a82-8677-c996e7a91e96" providerId="ADAL" clId="{0D3A545C-C612-472C-821E-6EF2006220D2}" dt="2021-07-15T01:37:58.053" v="159" actId="20577"/>
        <pc:sldMkLst>
          <pc:docMk/>
          <pc:sldMk cId="1500045431" sldId="283"/>
        </pc:sldMkLst>
        <pc:picChg chg="add mod">
          <ac:chgData name="Nguyen Van Thai Thanh" userId="efe48e9e-abaa-4a82-8677-c996e7a91e96" providerId="ADAL" clId="{0D3A545C-C612-472C-821E-6EF2006220D2}" dt="2021-07-15T01:13:17.711" v="136" actId="14100"/>
          <ac:picMkLst>
            <pc:docMk/>
            <pc:sldMk cId="1500045431" sldId="283"/>
            <ac:picMk id="3" creationId="{D411B9C6-97DA-4B36-8069-24FB5319B585}"/>
          </ac:picMkLst>
        </pc:picChg>
      </pc:sldChg>
      <pc:sldChg chg="addSp modSp add mod replId modNotesTx">
        <pc:chgData name="Nguyen Van Thai Thanh" userId="efe48e9e-abaa-4a82-8677-c996e7a91e96" providerId="ADAL" clId="{0D3A545C-C612-472C-821E-6EF2006220D2}" dt="2021-07-15T01:38:09.540" v="160" actId="20577"/>
        <pc:sldMkLst>
          <pc:docMk/>
          <pc:sldMk cId="577058291" sldId="284"/>
        </pc:sldMkLst>
        <pc:picChg chg="add mod">
          <ac:chgData name="Nguyen Van Thai Thanh" userId="efe48e9e-abaa-4a82-8677-c996e7a91e96" providerId="ADAL" clId="{0D3A545C-C612-472C-821E-6EF2006220D2}" dt="2021-07-15T01:33:37.902" v="139" actId="14100"/>
          <ac:picMkLst>
            <pc:docMk/>
            <pc:sldMk cId="577058291" sldId="284"/>
            <ac:picMk id="3" creationId="{7683EBCA-3E51-4780-A052-124C37A0EFD8}"/>
          </ac:picMkLst>
        </pc:picChg>
      </pc:sldChg>
      <pc:sldChg chg="addSp modSp add mod replId modNotesTx">
        <pc:chgData name="Nguyen Van Thai Thanh" userId="efe48e9e-abaa-4a82-8677-c996e7a91e96" providerId="ADAL" clId="{0D3A545C-C612-472C-821E-6EF2006220D2}" dt="2021-07-15T01:38:18.841" v="161" actId="20577"/>
        <pc:sldMkLst>
          <pc:docMk/>
          <pc:sldMk cId="548369353" sldId="285"/>
        </pc:sldMkLst>
        <pc:picChg chg="add mod">
          <ac:chgData name="Nguyen Van Thai Thanh" userId="efe48e9e-abaa-4a82-8677-c996e7a91e96" providerId="ADAL" clId="{0D3A545C-C612-472C-821E-6EF2006220D2}" dt="2021-07-15T01:34:12.374" v="142" actId="14100"/>
          <ac:picMkLst>
            <pc:docMk/>
            <pc:sldMk cId="548369353" sldId="285"/>
            <ac:picMk id="3" creationId="{DF005CB0-E663-475D-BEA0-3D63DF693CF9}"/>
          </ac:picMkLst>
        </pc:picChg>
      </pc:sldChg>
      <pc:sldChg chg="addSp modSp add mod replId modNotesTx">
        <pc:chgData name="Nguyen Van Thai Thanh" userId="efe48e9e-abaa-4a82-8677-c996e7a91e96" providerId="ADAL" clId="{0D3A545C-C612-472C-821E-6EF2006220D2}" dt="2021-07-15T01:38:23.234" v="162" actId="20577"/>
        <pc:sldMkLst>
          <pc:docMk/>
          <pc:sldMk cId="3270166945" sldId="286"/>
        </pc:sldMkLst>
        <pc:picChg chg="add mod">
          <ac:chgData name="Nguyen Van Thai Thanh" userId="efe48e9e-abaa-4a82-8677-c996e7a91e96" providerId="ADAL" clId="{0D3A545C-C612-472C-821E-6EF2006220D2}" dt="2021-07-15T01:34:47.478" v="145" actId="14100"/>
          <ac:picMkLst>
            <pc:docMk/>
            <pc:sldMk cId="3270166945" sldId="286"/>
            <ac:picMk id="3" creationId="{FD49F9AC-23E5-450A-AE65-21BDD6F76264}"/>
          </ac:picMkLst>
        </pc:picChg>
      </pc:sldChg>
      <pc:sldChg chg="modSp add del mod">
        <pc:chgData name="Nguyen Van Thai Thanh" userId="efe48e9e-abaa-4a82-8677-c996e7a91e96" providerId="ADAL" clId="{0D3A545C-C612-472C-821E-6EF2006220D2}" dt="2021-07-15T01:36:43.400" v="150" actId="2696"/>
        <pc:sldMkLst>
          <pc:docMk/>
          <pc:sldMk cId="1456264201" sldId="287"/>
        </pc:sldMkLst>
        <pc:spChg chg="mod">
          <ac:chgData name="Nguyen Van Thai Thanh" userId="efe48e9e-abaa-4a82-8677-c996e7a91e96" providerId="ADAL" clId="{0D3A545C-C612-472C-821E-6EF2006220D2}" dt="2021-07-15T01:36:37.590" v="148" actId="20577"/>
          <ac:spMkLst>
            <pc:docMk/>
            <pc:sldMk cId="1456264201" sldId="287"/>
            <ac:spMk id="4" creationId="{78144D1E-553A-44B4-9BC6-8366A981AFD8}"/>
          </ac:spMkLst>
        </pc:spChg>
      </pc:sldChg>
      <pc:sldChg chg="addSp modSp add del mod modNotesTx">
        <pc:chgData name="Nguyen Van Thai Thanh" userId="efe48e9e-abaa-4a82-8677-c996e7a91e96" providerId="ADAL" clId="{0D3A545C-C612-472C-821E-6EF2006220D2}" dt="2021-07-15T01:46:50.648" v="188" actId="20577"/>
        <pc:sldMkLst>
          <pc:docMk/>
          <pc:sldMk cId="1995813045" sldId="288"/>
        </pc:sldMkLst>
        <pc:picChg chg="add mod">
          <ac:chgData name="Nguyen Van Thai Thanh" userId="efe48e9e-abaa-4a82-8677-c996e7a91e96" providerId="ADAL" clId="{0D3A545C-C612-472C-821E-6EF2006220D2}" dt="2021-07-15T01:39:11.318" v="168" actId="14100"/>
          <ac:picMkLst>
            <pc:docMk/>
            <pc:sldMk cId="1995813045" sldId="288"/>
            <ac:picMk id="3" creationId="{EC7C0B7F-4B38-45F3-BCB0-0C0B52B664DC}"/>
          </ac:picMkLst>
        </pc:picChg>
      </pc:sldChg>
      <pc:sldChg chg="addSp modSp add mod modNotesTx">
        <pc:chgData name="Nguyen Van Thai Thanh" userId="efe48e9e-abaa-4a82-8677-c996e7a91e96" providerId="ADAL" clId="{0D3A545C-C612-472C-821E-6EF2006220D2}" dt="2021-07-15T01:46:55.367" v="189" actId="20577"/>
        <pc:sldMkLst>
          <pc:docMk/>
          <pc:sldMk cId="709376153" sldId="289"/>
        </pc:sldMkLst>
        <pc:picChg chg="add mod">
          <ac:chgData name="Nguyen Van Thai Thanh" userId="efe48e9e-abaa-4a82-8677-c996e7a91e96" providerId="ADAL" clId="{0D3A545C-C612-472C-821E-6EF2006220D2}" dt="2021-07-15T01:39:57.704" v="171" actId="14100"/>
          <ac:picMkLst>
            <pc:docMk/>
            <pc:sldMk cId="709376153" sldId="289"/>
            <ac:picMk id="3" creationId="{04BED7FA-87EF-4831-B65B-000C5336337A}"/>
          </ac:picMkLst>
        </pc:picChg>
      </pc:sldChg>
      <pc:sldChg chg="addSp modSp add mod modNotesTx">
        <pc:chgData name="Nguyen Van Thai Thanh" userId="efe48e9e-abaa-4a82-8677-c996e7a91e96" providerId="ADAL" clId="{0D3A545C-C612-472C-821E-6EF2006220D2}" dt="2021-07-15T01:47:01.955" v="190" actId="20577"/>
        <pc:sldMkLst>
          <pc:docMk/>
          <pc:sldMk cId="4193933750" sldId="290"/>
        </pc:sldMkLst>
        <pc:picChg chg="add mod">
          <ac:chgData name="Nguyen Van Thai Thanh" userId="efe48e9e-abaa-4a82-8677-c996e7a91e96" providerId="ADAL" clId="{0D3A545C-C612-472C-821E-6EF2006220D2}" dt="2021-07-15T01:40:48.951" v="174" actId="14100"/>
          <ac:picMkLst>
            <pc:docMk/>
            <pc:sldMk cId="4193933750" sldId="290"/>
            <ac:picMk id="3" creationId="{F87E60C3-2515-4834-8860-BCFFEFFD02E4}"/>
          </ac:picMkLst>
        </pc:picChg>
      </pc:sldChg>
      <pc:sldChg chg="addSp modSp add mod replId modNotesTx">
        <pc:chgData name="Nguyen Van Thai Thanh" userId="efe48e9e-abaa-4a82-8677-c996e7a91e96" providerId="ADAL" clId="{0D3A545C-C612-472C-821E-6EF2006220D2}" dt="2021-07-15T01:47:07.907" v="191" actId="20577"/>
        <pc:sldMkLst>
          <pc:docMk/>
          <pc:sldMk cId="1731376997" sldId="291"/>
        </pc:sldMkLst>
        <pc:picChg chg="add mod">
          <ac:chgData name="Nguyen Van Thai Thanh" userId="efe48e9e-abaa-4a82-8677-c996e7a91e96" providerId="ADAL" clId="{0D3A545C-C612-472C-821E-6EF2006220D2}" dt="2021-07-15T01:42:13.374" v="177" actId="14100"/>
          <ac:picMkLst>
            <pc:docMk/>
            <pc:sldMk cId="1731376997" sldId="291"/>
            <ac:picMk id="3" creationId="{F6DC1D67-45AC-4B30-B1E2-A23D91FC036B}"/>
          </ac:picMkLst>
        </pc:picChg>
        <pc:picChg chg="add mod">
          <ac:chgData name="Nguyen Van Thai Thanh" userId="efe48e9e-abaa-4a82-8677-c996e7a91e96" providerId="ADAL" clId="{0D3A545C-C612-472C-821E-6EF2006220D2}" dt="2021-07-15T01:42:27.686" v="179" actId="1076"/>
          <ac:picMkLst>
            <pc:docMk/>
            <pc:sldMk cId="1731376997" sldId="291"/>
            <ac:picMk id="6" creationId="{2BFD28BA-1E17-41E1-B05B-A34E19396A80}"/>
          </ac:picMkLst>
        </pc:picChg>
      </pc:sldChg>
      <pc:sldChg chg="addSp modSp add mod modNotesTx">
        <pc:chgData name="Nguyen Van Thai Thanh" userId="efe48e9e-abaa-4a82-8677-c996e7a91e96" providerId="ADAL" clId="{0D3A545C-C612-472C-821E-6EF2006220D2}" dt="2021-07-15T01:47:18.531" v="192" actId="20577"/>
        <pc:sldMkLst>
          <pc:docMk/>
          <pc:sldMk cId="1054251422" sldId="292"/>
        </pc:sldMkLst>
        <pc:picChg chg="add mod">
          <ac:chgData name="Nguyen Van Thai Thanh" userId="efe48e9e-abaa-4a82-8677-c996e7a91e96" providerId="ADAL" clId="{0D3A545C-C612-472C-821E-6EF2006220D2}" dt="2021-07-15T01:44:57.542" v="182" actId="14100"/>
          <ac:picMkLst>
            <pc:docMk/>
            <pc:sldMk cId="1054251422" sldId="292"/>
            <ac:picMk id="3" creationId="{08C9D672-D854-4661-85DB-AF16C4D6AF45}"/>
          </ac:picMkLst>
        </pc:picChg>
      </pc:sldChg>
      <pc:sldChg chg="addSp modSp add mod replId modNotesTx">
        <pc:chgData name="Nguyen Van Thai Thanh" userId="efe48e9e-abaa-4a82-8677-c996e7a91e96" providerId="ADAL" clId="{0D3A545C-C612-472C-821E-6EF2006220D2}" dt="2021-07-15T01:47:25.583" v="193" actId="20577"/>
        <pc:sldMkLst>
          <pc:docMk/>
          <pc:sldMk cId="1819944617" sldId="293"/>
        </pc:sldMkLst>
        <pc:picChg chg="add mod">
          <ac:chgData name="Nguyen Van Thai Thanh" userId="efe48e9e-abaa-4a82-8677-c996e7a91e96" providerId="ADAL" clId="{0D3A545C-C612-472C-821E-6EF2006220D2}" dt="2021-07-15T01:45:17.319" v="184" actId="1076"/>
          <ac:picMkLst>
            <pc:docMk/>
            <pc:sldMk cId="1819944617" sldId="293"/>
            <ac:picMk id="3" creationId="{B7B269F5-A3E1-4952-BB6D-26D8F1966AB5}"/>
          </ac:picMkLst>
        </pc:picChg>
        <pc:picChg chg="add mod">
          <ac:chgData name="Nguyen Van Thai Thanh" userId="efe48e9e-abaa-4a82-8677-c996e7a91e96" providerId="ADAL" clId="{0D3A545C-C612-472C-821E-6EF2006220D2}" dt="2021-07-15T01:45:40.734" v="187" actId="1076"/>
          <ac:picMkLst>
            <pc:docMk/>
            <pc:sldMk cId="1819944617" sldId="293"/>
            <ac:picMk id="6" creationId="{C921CBDF-09F1-4A53-8B93-02A644815681}"/>
          </ac:picMkLst>
        </pc:picChg>
      </pc:sldChg>
      <pc:sldChg chg="add del replId">
        <pc:chgData name="Nguyen Van Thai Thanh" userId="efe48e9e-abaa-4a82-8677-c996e7a91e96" providerId="ADAL" clId="{0D3A545C-C612-472C-821E-6EF2006220D2}" dt="2021-07-15T01:47:31.634" v="194" actId="2696"/>
        <pc:sldMkLst>
          <pc:docMk/>
          <pc:sldMk cId="1435431158" sldId="294"/>
        </pc:sldMkLst>
      </pc:sldChg>
      <pc:sldChg chg="addSp modSp add mod replId modNotesTx">
        <pc:chgData name="Nguyen Van Thai Thanh" userId="efe48e9e-abaa-4a82-8677-c996e7a91e96" providerId="ADAL" clId="{0D3A545C-C612-472C-821E-6EF2006220D2}" dt="2021-07-15T01:55:07.683" v="221" actId="20577"/>
        <pc:sldMkLst>
          <pc:docMk/>
          <pc:sldMk cId="33857053" sldId="295"/>
        </pc:sldMkLst>
        <pc:spChg chg="mod">
          <ac:chgData name="Nguyen Van Thai Thanh" userId="efe48e9e-abaa-4a82-8677-c996e7a91e96" providerId="ADAL" clId="{0D3A545C-C612-472C-821E-6EF2006220D2}" dt="2021-07-15T01:47:37.567" v="198" actId="20577"/>
          <ac:spMkLst>
            <pc:docMk/>
            <pc:sldMk cId="33857053" sldId="295"/>
            <ac:spMk id="4" creationId="{78144D1E-553A-44B4-9BC6-8366A981AFD8}"/>
          </ac:spMkLst>
        </pc:spChg>
        <pc:picChg chg="add mod">
          <ac:chgData name="Nguyen Van Thai Thanh" userId="efe48e9e-abaa-4a82-8677-c996e7a91e96" providerId="ADAL" clId="{0D3A545C-C612-472C-821E-6EF2006220D2}" dt="2021-07-15T01:50:43.071" v="204" actId="14100"/>
          <ac:picMkLst>
            <pc:docMk/>
            <pc:sldMk cId="33857053" sldId="295"/>
            <ac:picMk id="3" creationId="{FBD4CFBE-ABCA-41DB-B95A-11C4D2497ECC}"/>
          </ac:picMkLst>
        </pc:picChg>
      </pc:sldChg>
      <pc:sldChg chg="addSp modSp add mod modNotesTx">
        <pc:chgData name="Nguyen Van Thai Thanh" userId="efe48e9e-abaa-4a82-8677-c996e7a91e96" providerId="ADAL" clId="{0D3A545C-C612-472C-821E-6EF2006220D2}" dt="2021-07-15T01:55:12.898" v="222" actId="20577"/>
        <pc:sldMkLst>
          <pc:docMk/>
          <pc:sldMk cId="1473056750" sldId="296"/>
        </pc:sldMkLst>
        <pc:picChg chg="add mod">
          <ac:chgData name="Nguyen Van Thai Thanh" userId="efe48e9e-abaa-4a82-8677-c996e7a91e96" providerId="ADAL" clId="{0D3A545C-C612-472C-821E-6EF2006220D2}" dt="2021-07-15T01:51:09.174" v="207" actId="14100"/>
          <ac:picMkLst>
            <pc:docMk/>
            <pc:sldMk cId="1473056750" sldId="296"/>
            <ac:picMk id="3" creationId="{F5BE7FD8-10E2-42F4-9D13-2BBEEBA8DF10}"/>
          </ac:picMkLst>
        </pc:picChg>
      </pc:sldChg>
      <pc:sldChg chg="addSp modSp add mod modNotesTx">
        <pc:chgData name="Nguyen Van Thai Thanh" userId="efe48e9e-abaa-4a82-8677-c996e7a91e96" providerId="ADAL" clId="{0D3A545C-C612-472C-821E-6EF2006220D2}" dt="2021-07-15T01:55:18.981" v="223" actId="20577"/>
        <pc:sldMkLst>
          <pc:docMk/>
          <pc:sldMk cId="4155572672" sldId="297"/>
        </pc:sldMkLst>
        <pc:picChg chg="add mod">
          <ac:chgData name="Nguyen Van Thai Thanh" userId="efe48e9e-abaa-4a82-8677-c996e7a91e96" providerId="ADAL" clId="{0D3A545C-C612-472C-821E-6EF2006220D2}" dt="2021-07-15T01:51:46.103" v="210" actId="14100"/>
          <ac:picMkLst>
            <pc:docMk/>
            <pc:sldMk cId="4155572672" sldId="297"/>
            <ac:picMk id="3" creationId="{8D67A0EE-3ADD-41FB-A2CE-42C310412234}"/>
          </ac:picMkLst>
        </pc:picChg>
      </pc:sldChg>
      <pc:sldChg chg="addSp modSp add mod replId modNotesTx">
        <pc:chgData name="Nguyen Van Thai Thanh" userId="efe48e9e-abaa-4a82-8677-c996e7a91e96" providerId="ADAL" clId="{0D3A545C-C612-472C-821E-6EF2006220D2}" dt="2021-07-15T01:55:25.937" v="224" actId="20577"/>
        <pc:sldMkLst>
          <pc:docMk/>
          <pc:sldMk cId="1593555848" sldId="298"/>
        </pc:sldMkLst>
        <pc:picChg chg="add mod">
          <ac:chgData name="Nguyen Van Thai Thanh" userId="efe48e9e-abaa-4a82-8677-c996e7a91e96" providerId="ADAL" clId="{0D3A545C-C612-472C-821E-6EF2006220D2}" dt="2021-07-15T01:52:08.662" v="213" actId="14100"/>
          <ac:picMkLst>
            <pc:docMk/>
            <pc:sldMk cId="1593555848" sldId="298"/>
            <ac:picMk id="3" creationId="{2F37B69E-11C9-4BDA-9633-D50D20990BA6}"/>
          </ac:picMkLst>
        </pc:picChg>
      </pc:sldChg>
      <pc:sldChg chg="addSp modSp add mod modNotesTx">
        <pc:chgData name="Nguyen Van Thai Thanh" userId="efe48e9e-abaa-4a82-8677-c996e7a91e96" providerId="ADAL" clId="{0D3A545C-C612-472C-821E-6EF2006220D2}" dt="2021-07-15T01:55:39.502" v="225" actId="20577"/>
        <pc:sldMkLst>
          <pc:docMk/>
          <pc:sldMk cId="3741238390" sldId="299"/>
        </pc:sldMkLst>
        <pc:picChg chg="add mod">
          <ac:chgData name="Nguyen Van Thai Thanh" userId="efe48e9e-abaa-4a82-8677-c996e7a91e96" providerId="ADAL" clId="{0D3A545C-C612-472C-821E-6EF2006220D2}" dt="2021-07-15T01:52:28.694" v="217" actId="14100"/>
          <ac:picMkLst>
            <pc:docMk/>
            <pc:sldMk cId="3741238390" sldId="299"/>
            <ac:picMk id="3" creationId="{B99AC4B1-9114-42FD-B8CA-3505E0912F8F}"/>
          </ac:picMkLst>
        </pc:picChg>
      </pc:sldChg>
      <pc:sldChg chg="addSp modSp add mod replId modNotesTx">
        <pc:chgData name="Nguyen Van Thai Thanh" userId="efe48e9e-abaa-4a82-8677-c996e7a91e96" providerId="ADAL" clId="{0D3A545C-C612-472C-821E-6EF2006220D2}" dt="2021-07-15T01:55:44.354" v="226" actId="20577"/>
        <pc:sldMkLst>
          <pc:docMk/>
          <pc:sldMk cId="540321800" sldId="300"/>
        </pc:sldMkLst>
        <pc:picChg chg="add mod">
          <ac:chgData name="Nguyen Van Thai Thanh" userId="efe48e9e-abaa-4a82-8677-c996e7a91e96" providerId="ADAL" clId="{0D3A545C-C612-472C-821E-6EF2006220D2}" dt="2021-07-15T01:53:51.975" v="220" actId="14100"/>
          <ac:picMkLst>
            <pc:docMk/>
            <pc:sldMk cId="540321800" sldId="300"/>
            <ac:picMk id="3" creationId="{AF0CB875-A32C-4DAB-BB52-1D19119CCCC2}"/>
          </ac:picMkLst>
        </pc:picChg>
      </pc:sldChg>
      <pc:sldChg chg="add del replId">
        <pc:chgData name="Nguyen Van Thai Thanh" userId="efe48e9e-abaa-4a82-8677-c996e7a91e96" providerId="ADAL" clId="{0D3A545C-C612-472C-821E-6EF2006220D2}" dt="2021-07-15T01:55:49.818" v="227" actId="2696"/>
        <pc:sldMkLst>
          <pc:docMk/>
          <pc:sldMk cId="1147799361" sldId="301"/>
        </pc:sldMkLst>
      </pc:sldChg>
      <pc:sldChg chg="addSp modSp add mod replId">
        <pc:chgData name="Nguyen Van Thai Thanh" userId="efe48e9e-abaa-4a82-8677-c996e7a91e96" providerId="ADAL" clId="{0D3A545C-C612-472C-821E-6EF2006220D2}" dt="2021-07-15T01:57:18.062" v="235" actId="14100"/>
        <pc:sldMkLst>
          <pc:docMk/>
          <pc:sldMk cId="604211171" sldId="302"/>
        </pc:sldMkLst>
        <pc:spChg chg="mod">
          <ac:chgData name="Nguyen Van Thai Thanh" userId="efe48e9e-abaa-4a82-8677-c996e7a91e96" providerId="ADAL" clId="{0D3A545C-C612-472C-821E-6EF2006220D2}" dt="2021-07-15T01:55:53.976" v="229" actId="20577"/>
          <ac:spMkLst>
            <pc:docMk/>
            <pc:sldMk cId="604211171" sldId="302"/>
            <ac:spMk id="4" creationId="{78144D1E-553A-44B4-9BC6-8366A981AFD8}"/>
          </ac:spMkLst>
        </pc:spChg>
        <pc:picChg chg="add mod">
          <ac:chgData name="Nguyen Van Thai Thanh" userId="efe48e9e-abaa-4a82-8677-c996e7a91e96" providerId="ADAL" clId="{0D3A545C-C612-472C-821E-6EF2006220D2}" dt="2021-07-15T01:57:18.062" v="235" actId="14100"/>
          <ac:picMkLst>
            <pc:docMk/>
            <pc:sldMk cId="604211171" sldId="302"/>
            <ac:picMk id="3" creationId="{42FB310B-B80A-49FC-AB57-4D3136D21D9C}"/>
          </ac:picMkLst>
        </pc:picChg>
      </pc:sldChg>
      <pc:sldChg chg="addSp modSp add mod">
        <pc:chgData name="Nguyen Van Thai Thanh" userId="efe48e9e-abaa-4a82-8677-c996e7a91e96" providerId="ADAL" clId="{0D3A545C-C612-472C-821E-6EF2006220D2}" dt="2021-07-15T01:57:37.846" v="238" actId="14100"/>
        <pc:sldMkLst>
          <pc:docMk/>
          <pc:sldMk cId="92384005" sldId="303"/>
        </pc:sldMkLst>
        <pc:picChg chg="add mod">
          <ac:chgData name="Nguyen Van Thai Thanh" userId="efe48e9e-abaa-4a82-8677-c996e7a91e96" providerId="ADAL" clId="{0D3A545C-C612-472C-821E-6EF2006220D2}" dt="2021-07-15T01:57:37.846" v="238" actId="14100"/>
          <ac:picMkLst>
            <pc:docMk/>
            <pc:sldMk cId="92384005" sldId="303"/>
            <ac:picMk id="3" creationId="{688B2B0C-085A-48C1-B00E-B9CBDC7608D2}"/>
          </ac:picMkLst>
        </pc:picChg>
      </pc:sldChg>
      <pc:sldChg chg="addSp delSp modSp add mod setBg">
        <pc:chgData name="Nguyen Van Thai Thanh" userId="efe48e9e-abaa-4a82-8677-c996e7a91e96" providerId="ADAL" clId="{0D3A545C-C612-472C-821E-6EF2006220D2}" dt="2021-07-15T01:58:06.543" v="243" actId="14100"/>
        <pc:sldMkLst>
          <pc:docMk/>
          <pc:sldMk cId="3087240295" sldId="304"/>
        </pc:sldMkLst>
        <pc:spChg chg="mod ord">
          <ac:chgData name="Nguyen Van Thai Thanh" userId="efe48e9e-abaa-4a82-8677-c996e7a91e96" providerId="ADAL" clId="{0D3A545C-C612-472C-821E-6EF2006220D2}" dt="2021-07-15T01:58:03.937" v="242" actId="26606"/>
          <ac:spMkLst>
            <pc:docMk/>
            <pc:sldMk cId="3087240295" sldId="304"/>
            <ac:spMk id="4" creationId="{78144D1E-553A-44B4-9BC6-8366A981AFD8}"/>
          </ac:spMkLst>
        </pc:spChg>
        <pc:spChg chg="add del">
          <ac:chgData name="Nguyen Van Thai Thanh" userId="efe48e9e-abaa-4a82-8677-c996e7a91e96" providerId="ADAL" clId="{0D3A545C-C612-472C-821E-6EF2006220D2}" dt="2021-07-15T01:58:03.937" v="242" actId="26606"/>
          <ac:spMkLst>
            <pc:docMk/>
            <pc:sldMk cId="3087240295" sldId="304"/>
            <ac:spMk id="9" creationId="{69D184B2-2226-4E31-BCCB-444330767440}"/>
          </ac:spMkLst>
        </pc:spChg>
        <pc:spChg chg="add del">
          <ac:chgData name="Nguyen Van Thai Thanh" userId="efe48e9e-abaa-4a82-8677-c996e7a91e96" providerId="ADAL" clId="{0D3A545C-C612-472C-821E-6EF2006220D2}" dt="2021-07-15T01:58:03.937" v="242" actId="26606"/>
          <ac:spMkLst>
            <pc:docMk/>
            <pc:sldMk cId="3087240295" sldId="304"/>
            <ac:spMk id="11" creationId="{1AC4D4E3-486A-464A-8EC8-D44881097267}"/>
          </ac:spMkLst>
        </pc:spChg>
        <pc:spChg chg="add del">
          <ac:chgData name="Nguyen Van Thai Thanh" userId="efe48e9e-abaa-4a82-8677-c996e7a91e96" providerId="ADAL" clId="{0D3A545C-C612-472C-821E-6EF2006220D2}" dt="2021-07-15T01:58:03.937" v="242" actId="26606"/>
          <ac:spMkLst>
            <pc:docMk/>
            <pc:sldMk cId="3087240295" sldId="304"/>
            <ac:spMk id="13" creationId="{864DE13E-58EB-4475-B79C-0D4FC651239B}"/>
          </ac:spMkLst>
        </pc:spChg>
        <pc:picChg chg="add mod">
          <ac:chgData name="Nguyen Van Thai Thanh" userId="efe48e9e-abaa-4a82-8677-c996e7a91e96" providerId="ADAL" clId="{0D3A545C-C612-472C-821E-6EF2006220D2}" dt="2021-07-15T01:58:06.543" v="243" actId="14100"/>
          <ac:picMkLst>
            <pc:docMk/>
            <pc:sldMk cId="3087240295" sldId="304"/>
            <ac:picMk id="3" creationId="{915300F1-642B-4A99-903E-8AF22ECF9945}"/>
          </ac:picMkLst>
        </pc:picChg>
      </pc:sldChg>
      <pc:sldChg chg="addSp modSp add mod replId">
        <pc:chgData name="Nguyen Van Thai Thanh" userId="efe48e9e-abaa-4a82-8677-c996e7a91e96" providerId="ADAL" clId="{0D3A545C-C612-472C-821E-6EF2006220D2}" dt="2021-07-15T02:03:06.276" v="247" actId="29295"/>
        <pc:sldMkLst>
          <pc:docMk/>
          <pc:sldMk cId="349774655" sldId="305"/>
        </pc:sldMkLst>
        <pc:picChg chg="add mod">
          <ac:chgData name="Nguyen Van Thai Thanh" userId="efe48e9e-abaa-4a82-8677-c996e7a91e96" providerId="ADAL" clId="{0D3A545C-C612-472C-821E-6EF2006220D2}" dt="2021-07-15T02:03:06.276" v="247" actId="29295"/>
          <ac:picMkLst>
            <pc:docMk/>
            <pc:sldMk cId="349774655" sldId="305"/>
            <ac:picMk id="3" creationId="{3EAAC2AF-0B1F-4799-9F48-BE93BB343DCD}"/>
          </ac:picMkLst>
        </pc:picChg>
      </pc:sldChg>
      <pc:sldChg chg="addSp modSp add mod">
        <pc:chgData name="Nguyen Van Thai Thanh" userId="efe48e9e-abaa-4a82-8677-c996e7a91e96" providerId="ADAL" clId="{0D3A545C-C612-472C-821E-6EF2006220D2}" dt="2021-07-15T02:03:44.979" v="253" actId="29295"/>
        <pc:sldMkLst>
          <pc:docMk/>
          <pc:sldMk cId="787579232" sldId="306"/>
        </pc:sldMkLst>
        <pc:picChg chg="add mod">
          <ac:chgData name="Nguyen Van Thai Thanh" userId="efe48e9e-abaa-4a82-8677-c996e7a91e96" providerId="ADAL" clId="{0D3A545C-C612-472C-821E-6EF2006220D2}" dt="2021-07-15T02:03:44.979" v="253" actId="29295"/>
          <ac:picMkLst>
            <pc:docMk/>
            <pc:sldMk cId="787579232" sldId="306"/>
            <ac:picMk id="3" creationId="{548ED686-433A-424F-9AD5-C795761A3E47}"/>
          </ac:picMkLst>
        </pc:picChg>
        <pc:picChg chg="add mod">
          <ac:chgData name="Nguyen Van Thai Thanh" userId="efe48e9e-abaa-4a82-8677-c996e7a91e96" providerId="ADAL" clId="{0D3A545C-C612-472C-821E-6EF2006220D2}" dt="2021-07-15T02:03:39.830" v="252" actId="1076"/>
          <ac:picMkLst>
            <pc:docMk/>
            <pc:sldMk cId="787579232" sldId="306"/>
            <ac:picMk id="6" creationId="{702DF46B-76ED-443D-8565-7A6629CE17B0}"/>
          </ac:picMkLst>
        </pc:picChg>
      </pc:sldChg>
      <pc:sldChg chg="addSp modSp add mod replId">
        <pc:chgData name="Nguyen Van Thai Thanh" userId="efe48e9e-abaa-4a82-8677-c996e7a91e96" providerId="ADAL" clId="{0D3A545C-C612-472C-821E-6EF2006220D2}" dt="2021-07-15T02:04:14.543" v="256" actId="14100"/>
        <pc:sldMkLst>
          <pc:docMk/>
          <pc:sldMk cId="3712155565" sldId="307"/>
        </pc:sldMkLst>
        <pc:picChg chg="add mod">
          <ac:chgData name="Nguyen Van Thai Thanh" userId="efe48e9e-abaa-4a82-8677-c996e7a91e96" providerId="ADAL" clId="{0D3A545C-C612-472C-821E-6EF2006220D2}" dt="2021-07-15T02:04:14.543" v="256" actId="14100"/>
          <ac:picMkLst>
            <pc:docMk/>
            <pc:sldMk cId="3712155565" sldId="307"/>
            <ac:picMk id="3" creationId="{E8B5FA22-AC14-4776-810D-D9ECC83A1F10}"/>
          </ac:picMkLst>
        </pc:picChg>
      </pc:sldChg>
      <pc:sldChg chg="add del replId">
        <pc:chgData name="Nguyen Van Thai Thanh" userId="efe48e9e-abaa-4a82-8677-c996e7a91e96" providerId="ADAL" clId="{0D3A545C-C612-472C-821E-6EF2006220D2}" dt="2021-07-15T02:06:47.953" v="257" actId="47"/>
        <pc:sldMkLst>
          <pc:docMk/>
          <pc:sldMk cId="7001533" sldId="308"/>
        </pc:sldMkLst>
      </pc:sldChg>
      <pc:sldChg chg="addSp delSp modSp add mod replId modNotesTx">
        <pc:chgData name="Nguyen Van Thai Thanh" userId="efe48e9e-abaa-4a82-8677-c996e7a91e96" providerId="ADAL" clId="{0D3A545C-C612-472C-821E-6EF2006220D2}" dt="2021-07-15T02:16:29.538" v="293" actId="20577"/>
        <pc:sldMkLst>
          <pc:docMk/>
          <pc:sldMk cId="3365897163" sldId="309"/>
        </pc:sldMkLst>
        <pc:spChg chg="mod">
          <ac:chgData name="Nguyen Van Thai Thanh" userId="efe48e9e-abaa-4a82-8677-c996e7a91e96" providerId="ADAL" clId="{0D3A545C-C612-472C-821E-6EF2006220D2}" dt="2021-07-15T02:07:25.225" v="273" actId="20577"/>
          <ac:spMkLst>
            <pc:docMk/>
            <pc:sldMk cId="3365897163" sldId="309"/>
            <ac:spMk id="4" creationId="{78144D1E-553A-44B4-9BC6-8366A981AFD8}"/>
          </ac:spMkLst>
        </pc:spChg>
        <pc:picChg chg="add del mod">
          <ac:chgData name="Nguyen Van Thai Thanh" userId="efe48e9e-abaa-4a82-8677-c996e7a91e96" providerId="ADAL" clId="{0D3A545C-C612-472C-821E-6EF2006220D2}" dt="2021-07-15T02:10:25.859" v="279" actId="478"/>
          <ac:picMkLst>
            <pc:docMk/>
            <pc:sldMk cId="3365897163" sldId="309"/>
            <ac:picMk id="3" creationId="{52B56E3C-9B72-4BDC-8BC2-722E6083102E}"/>
          </ac:picMkLst>
        </pc:picChg>
        <pc:picChg chg="add mod">
          <ac:chgData name="Nguyen Van Thai Thanh" userId="efe48e9e-abaa-4a82-8677-c996e7a91e96" providerId="ADAL" clId="{0D3A545C-C612-472C-821E-6EF2006220D2}" dt="2021-07-15T02:10:52.670" v="282" actId="14100"/>
          <ac:picMkLst>
            <pc:docMk/>
            <pc:sldMk cId="3365897163" sldId="309"/>
            <ac:picMk id="6" creationId="{9215A2F0-E6CC-4D2A-9F6C-A376EA79B715}"/>
          </ac:picMkLst>
        </pc:picChg>
      </pc:sldChg>
      <pc:sldChg chg="addSp modSp add mod modNotesTx">
        <pc:chgData name="Nguyen Van Thai Thanh" userId="efe48e9e-abaa-4a82-8677-c996e7a91e96" providerId="ADAL" clId="{0D3A545C-C612-472C-821E-6EF2006220D2}" dt="2021-07-15T02:16:37.029" v="294" actId="20577"/>
        <pc:sldMkLst>
          <pc:docMk/>
          <pc:sldMk cId="3455874761" sldId="310"/>
        </pc:sldMkLst>
        <pc:picChg chg="add mod">
          <ac:chgData name="Nguyen Van Thai Thanh" userId="efe48e9e-abaa-4a82-8677-c996e7a91e96" providerId="ADAL" clId="{0D3A545C-C612-472C-821E-6EF2006220D2}" dt="2021-07-15T02:12:31.982" v="285" actId="14100"/>
          <ac:picMkLst>
            <pc:docMk/>
            <pc:sldMk cId="3455874761" sldId="310"/>
            <ac:picMk id="3" creationId="{ABFEC03C-022D-4725-9127-3DF24D3C0565}"/>
          </ac:picMkLst>
        </pc:picChg>
      </pc:sldChg>
      <pc:sldChg chg="addSp modSp add mod modNotesTx">
        <pc:chgData name="Nguyen Van Thai Thanh" userId="efe48e9e-abaa-4a82-8677-c996e7a91e96" providerId="ADAL" clId="{0D3A545C-C612-472C-821E-6EF2006220D2}" dt="2021-07-15T02:16:47.696" v="297" actId="20577"/>
        <pc:sldMkLst>
          <pc:docMk/>
          <pc:sldMk cId="3239848025" sldId="311"/>
        </pc:sldMkLst>
        <pc:picChg chg="add mod">
          <ac:chgData name="Nguyen Van Thai Thanh" userId="efe48e9e-abaa-4a82-8677-c996e7a91e96" providerId="ADAL" clId="{0D3A545C-C612-472C-821E-6EF2006220D2}" dt="2021-07-15T02:14:36.286" v="288" actId="14100"/>
          <ac:picMkLst>
            <pc:docMk/>
            <pc:sldMk cId="3239848025" sldId="311"/>
            <ac:picMk id="3" creationId="{6C7C724F-610E-4E43-9073-5CBBABFA1053}"/>
          </ac:picMkLst>
        </pc:picChg>
      </pc:sldChg>
      <pc:sldChg chg="addSp modSp add mod replId modNotesTx">
        <pc:chgData name="Nguyen Van Thai Thanh" userId="efe48e9e-abaa-4a82-8677-c996e7a91e96" providerId="ADAL" clId="{0D3A545C-C612-472C-821E-6EF2006220D2}" dt="2021-07-15T02:16:53.182" v="298" actId="20577"/>
        <pc:sldMkLst>
          <pc:docMk/>
          <pc:sldMk cId="524347962" sldId="312"/>
        </pc:sldMkLst>
        <pc:picChg chg="add mod">
          <ac:chgData name="Nguyen Van Thai Thanh" userId="efe48e9e-abaa-4a82-8677-c996e7a91e96" providerId="ADAL" clId="{0D3A545C-C612-472C-821E-6EF2006220D2}" dt="2021-07-15T02:15:00.911" v="291" actId="14100"/>
          <ac:picMkLst>
            <pc:docMk/>
            <pc:sldMk cId="524347962" sldId="312"/>
            <ac:picMk id="3" creationId="{8AD4E6D3-DA83-47BE-9D06-D4E0581CB63A}"/>
          </ac:picMkLst>
        </pc:picChg>
      </pc:sldChg>
      <pc:sldChg chg="add del">
        <pc:chgData name="Nguyen Van Thai Thanh" userId="efe48e9e-abaa-4a82-8677-c996e7a91e96" providerId="ADAL" clId="{0D3A545C-C612-472C-821E-6EF2006220D2}" dt="2021-07-15T02:15:15.464" v="292" actId="47"/>
        <pc:sldMkLst>
          <pc:docMk/>
          <pc:sldMk cId="711630795" sldId="313"/>
        </pc:sldMkLst>
      </pc:sldChg>
      <pc:sldChg chg="addSp modSp add mod modNotesTx">
        <pc:chgData name="Nguyen Van Thai Thanh" userId="efe48e9e-abaa-4a82-8677-c996e7a91e96" providerId="ADAL" clId="{0D3A545C-C612-472C-821E-6EF2006220D2}" dt="2021-07-15T02:28:51.234" v="318" actId="20577"/>
        <pc:sldMkLst>
          <pc:docMk/>
          <pc:sldMk cId="3457322420" sldId="313"/>
        </pc:sldMkLst>
        <pc:picChg chg="add mod">
          <ac:chgData name="Nguyen Van Thai Thanh" userId="efe48e9e-abaa-4a82-8677-c996e7a91e96" providerId="ADAL" clId="{0D3A545C-C612-472C-821E-6EF2006220D2}" dt="2021-07-15T02:21:37.566" v="305" actId="14100"/>
          <ac:picMkLst>
            <pc:docMk/>
            <pc:sldMk cId="3457322420" sldId="313"/>
            <ac:picMk id="3" creationId="{5EEE8FF5-BEB0-4498-A483-2321A274D839}"/>
          </ac:picMkLst>
        </pc:picChg>
      </pc:sldChg>
      <pc:sldChg chg="addSp modSp add mod modNotesTx">
        <pc:chgData name="Nguyen Van Thai Thanh" userId="efe48e9e-abaa-4a82-8677-c996e7a91e96" providerId="ADAL" clId="{0D3A545C-C612-472C-821E-6EF2006220D2}" dt="2021-07-15T02:30:00.242" v="319" actId="20577"/>
        <pc:sldMkLst>
          <pc:docMk/>
          <pc:sldMk cId="2094780707" sldId="314"/>
        </pc:sldMkLst>
        <pc:picChg chg="add mod">
          <ac:chgData name="Nguyen Van Thai Thanh" userId="efe48e9e-abaa-4a82-8677-c996e7a91e96" providerId="ADAL" clId="{0D3A545C-C612-472C-821E-6EF2006220D2}" dt="2021-07-15T02:22:14.454" v="308" actId="14100"/>
          <ac:picMkLst>
            <pc:docMk/>
            <pc:sldMk cId="2094780707" sldId="314"/>
            <ac:picMk id="3" creationId="{9EF2E655-0304-4CA5-9938-E107D781C86C}"/>
          </ac:picMkLst>
        </pc:picChg>
        <pc:picChg chg="add mod">
          <ac:chgData name="Nguyen Van Thai Thanh" userId="efe48e9e-abaa-4a82-8677-c996e7a91e96" providerId="ADAL" clId="{0D3A545C-C612-472C-821E-6EF2006220D2}" dt="2021-07-15T02:22:37.790" v="311" actId="14100"/>
          <ac:picMkLst>
            <pc:docMk/>
            <pc:sldMk cId="2094780707" sldId="314"/>
            <ac:picMk id="6" creationId="{0354535D-A29F-46A3-9CCC-B30D117A7563}"/>
          </ac:picMkLst>
        </pc:picChg>
      </pc:sldChg>
      <pc:sldChg chg="add del replId">
        <pc:chgData name="Nguyen Van Thai Thanh" userId="efe48e9e-abaa-4a82-8677-c996e7a91e96" providerId="ADAL" clId="{0D3A545C-C612-472C-821E-6EF2006220D2}" dt="2021-07-15T02:15:15.464" v="292" actId="47"/>
        <pc:sldMkLst>
          <pc:docMk/>
          <pc:sldMk cId="2561016338" sldId="314"/>
        </pc:sldMkLst>
      </pc:sldChg>
      <pc:sldChg chg="add del replId">
        <pc:chgData name="Nguyen Van Thai Thanh" userId="efe48e9e-abaa-4a82-8677-c996e7a91e96" providerId="ADAL" clId="{0D3A545C-C612-472C-821E-6EF2006220D2}" dt="2021-07-15T02:15:15.464" v="292" actId="47"/>
        <pc:sldMkLst>
          <pc:docMk/>
          <pc:sldMk cId="3790378748" sldId="315"/>
        </pc:sldMkLst>
      </pc:sldChg>
      <pc:sldChg chg="addSp modSp add mod modNotesTx">
        <pc:chgData name="Nguyen Van Thai Thanh" userId="efe48e9e-abaa-4a82-8677-c996e7a91e96" providerId="ADAL" clId="{0D3A545C-C612-472C-821E-6EF2006220D2}" dt="2021-07-15T02:33:07" v="320" actId="20577"/>
        <pc:sldMkLst>
          <pc:docMk/>
          <pc:sldMk cId="3815410990" sldId="315"/>
        </pc:sldMkLst>
        <pc:picChg chg="add mod">
          <ac:chgData name="Nguyen Van Thai Thanh" userId="efe48e9e-abaa-4a82-8677-c996e7a91e96" providerId="ADAL" clId="{0D3A545C-C612-472C-821E-6EF2006220D2}" dt="2021-07-15T02:24:34.934" v="314" actId="14100"/>
          <ac:picMkLst>
            <pc:docMk/>
            <pc:sldMk cId="3815410990" sldId="315"/>
            <ac:picMk id="3" creationId="{3795D41A-147B-48CB-99A9-292DE44E9AB2}"/>
          </ac:picMkLst>
        </pc:picChg>
      </pc:sldChg>
      <pc:sldChg chg="add del replId">
        <pc:chgData name="Nguyen Van Thai Thanh" userId="efe48e9e-abaa-4a82-8677-c996e7a91e96" providerId="ADAL" clId="{0D3A545C-C612-472C-821E-6EF2006220D2}" dt="2021-07-15T02:15:15.464" v="292" actId="47"/>
        <pc:sldMkLst>
          <pc:docMk/>
          <pc:sldMk cId="2338476392" sldId="316"/>
        </pc:sldMkLst>
      </pc:sldChg>
      <pc:sldChg chg="addSp modSp add mod replId modNotesTx">
        <pc:chgData name="Nguyen Van Thai Thanh" userId="efe48e9e-abaa-4a82-8677-c996e7a91e96" providerId="ADAL" clId="{0D3A545C-C612-472C-821E-6EF2006220D2}" dt="2021-07-15T02:33:19.889" v="321" actId="20577"/>
        <pc:sldMkLst>
          <pc:docMk/>
          <pc:sldMk cId="2531538839" sldId="316"/>
        </pc:sldMkLst>
        <pc:picChg chg="add mod">
          <ac:chgData name="Nguyen Van Thai Thanh" userId="efe48e9e-abaa-4a82-8677-c996e7a91e96" providerId="ADAL" clId="{0D3A545C-C612-472C-821E-6EF2006220D2}" dt="2021-07-15T02:25:07.949" v="317" actId="14100"/>
          <ac:picMkLst>
            <pc:docMk/>
            <pc:sldMk cId="2531538839" sldId="316"/>
            <ac:picMk id="3" creationId="{AE1D502C-9B6E-4B34-A888-41B435C76AA1}"/>
          </ac:picMkLst>
        </pc:picChg>
      </pc:sldChg>
      <pc:sldChg chg="addSp modSp add mod modNotesTx">
        <pc:chgData name="Nguyen Van Thai Thanh" userId="efe48e9e-abaa-4a82-8677-c996e7a91e96" providerId="ADAL" clId="{0D3A545C-C612-472C-821E-6EF2006220D2}" dt="2021-07-15T02:38:59.228" v="334" actId="20577"/>
        <pc:sldMkLst>
          <pc:docMk/>
          <pc:sldMk cId="3094230241" sldId="317"/>
        </pc:sldMkLst>
        <pc:spChg chg="mod">
          <ac:chgData name="Nguyen Van Thai Thanh" userId="efe48e9e-abaa-4a82-8677-c996e7a91e96" providerId="ADAL" clId="{0D3A545C-C612-472C-821E-6EF2006220D2}" dt="2021-07-15T02:34:20.659" v="326" actId="20577"/>
          <ac:spMkLst>
            <pc:docMk/>
            <pc:sldMk cId="3094230241" sldId="317"/>
            <ac:spMk id="4" creationId="{78144D1E-553A-44B4-9BC6-8366A981AFD8}"/>
          </ac:spMkLst>
        </pc:spChg>
        <pc:picChg chg="add mod">
          <ac:chgData name="Nguyen Van Thai Thanh" userId="efe48e9e-abaa-4a82-8677-c996e7a91e96" providerId="ADAL" clId="{0D3A545C-C612-472C-821E-6EF2006220D2}" dt="2021-07-15T02:38:56.477" v="333" actId="14100"/>
          <ac:picMkLst>
            <pc:docMk/>
            <pc:sldMk cId="3094230241" sldId="317"/>
            <ac:picMk id="3" creationId="{5E0F72EA-AD59-4E9B-9FA0-CC71CEEA8B19}"/>
          </ac:picMkLst>
        </pc:picChg>
      </pc:sldChg>
      <pc:sldChg chg="addSp modSp add mod modNotesTx">
        <pc:chgData name="Nguyen Van Thai Thanh" userId="efe48e9e-abaa-4a82-8677-c996e7a91e96" providerId="ADAL" clId="{0D3A545C-C612-472C-821E-6EF2006220D2}" dt="2021-07-15T02:39:33.313" v="338" actId="20577"/>
        <pc:sldMkLst>
          <pc:docMk/>
          <pc:sldMk cId="332065977" sldId="318"/>
        </pc:sldMkLst>
        <pc:picChg chg="add mod">
          <ac:chgData name="Nguyen Van Thai Thanh" userId="efe48e9e-abaa-4a82-8677-c996e7a91e96" providerId="ADAL" clId="{0D3A545C-C612-472C-821E-6EF2006220D2}" dt="2021-07-15T02:39:31.565" v="337" actId="14100"/>
          <ac:picMkLst>
            <pc:docMk/>
            <pc:sldMk cId="332065977" sldId="318"/>
            <ac:picMk id="3" creationId="{AF98F715-7B1C-44D3-8281-2EA36BF3583E}"/>
          </ac:picMkLst>
        </pc:picChg>
      </pc:sldChg>
      <pc:sldChg chg="add del replId">
        <pc:chgData name="Nguyen Van Thai Thanh" userId="efe48e9e-abaa-4a82-8677-c996e7a91e96" providerId="ADAL" clId="{0D3A545C-C612-472C-821E-6EF2006220D2}" dt="2021-07-15T02:34:14.078" v="322" actId="47"/>
        <pc:sldMkLst>
          <pc:docMk/>
          <pc:sldMk cId="3286907578" sldId="318"/>
        </pc:sldMkLst>
      </pc:sldChg>
      <pc:sldChg chg="addSp modSp add mod modNotesTx">
        <pc:chgData name="Nguyen Van Thai Thanh" userId="efe48e9e-abaa-4a82-8677-c996e7a91e96" providerId="ADAL" clId="{0D3A545C-C612-472C-821E-6EF2006220D2}" dt="2021-07-15T02:40:06.292" v="342" actId="20577"/>
        <pc:sldMkLst>
          <pc:docMk/>
          <pc:sldMk cId="541217089" sldId="319"/>
        </pc:sldMkLst>
        <pc:picChg chg="add mod">
          <ac:chgData name="Nguyen Van Thai Thanh" userId="efe48e9e-abaa-4a82-8677-c996e7a91e96" providerId="ADAL" clId="{0D3A545C-C612-472C-821E-6EF2006220D2}" dt="2021-07-15T02:39:53.038" v="341" actId="14100"/>
          <ac:picMkLst>
            <pc:docMk/>
            <pc:sldMk cId="541217089" sldId="319"/>
            <ac:picMk id="3" creationId="{2431C7D0-47AF-4758-99C9-AD7A189745CE}"/>
          </ac:picMkLst>
        </pc:picChg>
      </pc:sldChg>
      <pc:sldChg chg="add del replId">
        <pc:chgData name="Nguyen Van Thai Thanh" userId="efe48e9e-abaa-4a82-8677-c996e7a91e96" providerId="ADAL" clId="{0D3A545C-C612-472C-821E-6EF2006220D2}" dt="2021-07-15T02:34:14.078" v="322" actId="47"/>
        <pc:sldMkLst>
          <pc:docMk/>
          <pc:sldMk cId="810725167" sldId="319"/>
        </pc:sldMkLst>
      </pc:sldChg>
      <pc:sldChg chg="add del replId">
        <pc:chgData name="Nguyen Van Thai Thanh" userId="efe48e9e-abaa-4a82-8677-c996e7a91e96" providerId="ADAL" clId="{0D3A545C-C612-472C-821E-6EF2006220D2}" dt="2021-07-15T02:34:14.078" v="322" actId="47"/>
        <pc:sldMkLst>
          <pc:docMk/>
          <pc:sldMk cId="26405892" sldId="320"/>
        </pc:sldMkLst>
      </pc:sldChg>
      <pc:sldChg chg="addSp modSp add mod replId modNotesTx">
        <pc:chgData name="Nguyen Van Thai Thanh" userId="efe48e9e-abaa-4a82-8677-c996e7a91e96" providerId="ADAL" clId="{0D3A545C-C612-472C-821E-6EF2006220D2}" dt="2021-07-15T02:42:33.756" v="348" actId="20577"/>
        <pc:sldMkLst>
          <pc:docMk/>
          <pc:sldMk cId="172182692" sldId="320"/>
        </pc:sldMkLst>
        <pc:picChg chg="add mod">
          <ac:chgData name="Nguyen Van Thai Thanh" userId="efe48e9e-abaa-4a82-8677-c996e7a91e96" providerId="ADAL" clId="{0D3A545C-C612-472C-821E-6EF2006220D2}" dt="2021-07-15T02:42:10.773" v="345" actId="14100"/>
          <ac:picMkLst>
            <pc:docMk/>
            <pc:sldMk cId="172182692" sldId="320"/>
            <ac:picMk id="3" creationId="{0A38008B-3D0B-4BAC-95B9-BCF1160954A8}"/>
          </ac:picMkLst>
        </pc:picChg>
      </pc:sldChg>
      <pc:sldChg chg="addSp modSp add del mod">
        <pc:chgData name="Nguyen Van Thai Thanh" userId="efe48e9e-abaa-4a82-8677-c996e7a91e96" providerId="ADAL" clId="{0D3A545C-C612-472C-821E-6EF2006220D2}" dt="2021-07-15T02:51:38.239" v="368" actId="2696"/>
        <pc:sldMkLst>
          <pc:docMk/>
          <pc:sldMk cId="3694912253" sldId="321"/>
        </pc:sldMkLst>
        <pc:spChg chg="mod">
          <ac:chgData name="Nguyen Van Thai Thanh" userId="efe48e9e-abaa-4a82-8677-c996e7a91e96" providerId="ADAL" clId="{0D3A545C-C612-472C-821E-6EF2006220D2}" dt="2021-07-15T02:42:28.375" v="347" actId="20577"/>
          <ac:spMkLst>
            <pc:docMk/>
            <pc:sldMk cId="3694912253" sldId="321"/>
            <ac:spMk id="4" creationId="{78144D1E-553A-44B4-9BC6-8366A981AFD8}"/>
          </ac:spMkLst>
        </pc:spChg>
        <pc:picChg chg="add mod">
          <ac:chgData name="Nguyen Van Thai Thanh" userId="efe48e9e-abaa-4a82-8677-c996e7a91e96" providerId="ADAL" clId="{0D3A545C-C612-472C-821E-6EF2006220D2}" dt="2021-07-15T02:49:28.821" v="354" actId="14100"/>
          <ac:picMkLst>
            <pc:docMk/>
            <pc:sldMk cId="3694912253" sldId="321"/>
            <ac:picMk id="3" creationId="{170AEA0C-E7C9-42C1-9C25-7E98D3A77691}"/>
          </ac:picMkLst>
        </pc:picChg>
        <pc:picChg chg="add mod">
          <ac:chgData name="Nguyen Van Thai Thanh" userId="efe48e9e-abaa-4a82-8677-c996e7a91e96" providerId="ADAL" clId="{0D3A545C-C612-472C-821E-6EF2006220D2}" dt="2021-07-15T02:49:52.518" v="357" actId="14100"/>
          <ac:picMkLst>
            <pc:docMk/>
            <pc:sldMk cId="3694912253" sldId="321"/>
            <ac:picMk id="6" creationId="{8468FBFC-3539-41F3-9065-0D85A8640D28}"/>
          </ac:picMkLst>
        </pc:picChg>
      </pc:sldChg>
      <pc:sldChg chg="addSp modSp add mod">
        <pc:chgData name="Nguyen Van Thai Thanh" userId="efe48e9e-abaa-4a82-8677-c996e7a91e96" providerId="ADAL" clId="{0D3A545C-C612-472C-821E-6EF2006220D2}" dt="2021-07-15T02:50:32.909" v="360" actId="14100"/>
        <pc:sldMkLst>
          <pc:docMk/>
          <pc:sldMk cId="1675663062" sldId="322"/>
        </pc:sldMkLst>
        <pc:picChg chg="add mod">
          <ac:chgData name="Nguyen Van Thai Thanh" userId="efe48e9e-abaa-4a82-8677-c996e7a91e96" providerId="ADAL" clId="{0D3A545C-C612-472C-821E-6EF2006220D2}" dt="2021-07-15T02:50:32.909" v="360" actId="14100"/>
          <ac:picMkLst>
            <pc:docMk/>
            <pc:sldMk cId="1675663062" sldId="322"/>
            <ac:picMk id="3" creationId="{33B93E76-5B7B-400B-B03C-3D1DCCEAE431}"/>
          </ac:picMkLst>
        </pc:picChg>
      </pc:sldChg>
      <pc:sldChg chg="add del replId">
        <pc:chgData name="Nguyen Van Thai Thanh" userId="efe48e9e-abaa-4a82-8677-c996e7a91e96" providerId="ADAL" clId="{0D3A545C-C612-472C-821E-6EF2006220D2}" dt="2021-07-15T02:42:41.708" v="349" actId="47"/>
        <pc:sldMkLst>
          <pc:docMk/>
          <pc:sldMk cId="3369378871" sldId="322"/>
        </pc:sldMkLst>
      </pc:sldChg>
      <pc:sldChg chg="addSp modSp add mod">
        <pc:chgData name="Nguyen Van Thai Thanh" userId="efe48e9e-abaa-4a82-8677-c996e7a91e96" providerId="ADAL" clId="{0D3A545C-C612-472C-821E-6EF2006220D2}" dt="2021-07-15T02:51:24.102" v="366" actId="14100"/>
        <pc:sldMkLst>
          <pc:docMk/>
          <pc:sldMk cId="2614164736" sldId="323"/>
        </pc:sldMkLst>
        <pc:picChg chg="add mod">
          <ac:chgData name="Nguyen Van Thai Thanh" userId="efe48e9e-abaa-4a82-8677-c996e7a91e96" providerId="ADAL" clId="{0D3A545C-C612-472C-821E-6EF2006220D2}" dt="2021-07-15T02:50:57.254" v="363" actId="14100"/>
          <ac:picMkLst>
            <pc:docMk/>
            <pc:sldMk cId="2614164736" sldId="323"/>
            <ac:picMk id="3" creationId="{26D3AD12-672E-4CE2-9ED1-121545E3E25B}"/>
          </ac:picMkLst>
        </pc:picChg>
        <pc:picChg chg="add mod">
          <ac:chgData name="Nguyen Van Thai Thanh" userId="efe48e9e-abaa-4a82-8677-c996e7a91e96" providerId="ADAL" clId="{0D3A545C-C612-472C-821E-6EF2006220D2}" dt="2021-07-15T02:51:24.102" v="366" actId="14100"/>
          <ac:picMkLst>
            <pc:docMk/>
            <pc:sldMk cId="2614164736" sldId="323"/>
            <ac:picMk id="6" creationId="{FE9DD07A-686A-462C-8C1B-6FEB8B44605D}"/>
          </ac:picMkLst>
        </pc:picChg>
      </pc:sldChg>
      <pc:sldChg chg="add del replId">
        <pc:chgData name="Nguyen Van Thai Thanh" userId="efe48e9e-abaa-4a82-8677-c996e7a91e96" providerId="ADAL" clId="{0D3A545C-C612-472C-821E-6EF2006220D2}" dt="2021-07-15T02:42:41.708" v="349" actId="47"/>
        <pc:sldMkLst>
          <pc:docMk/>
          <pc:sldMk cId="3913443944" sldId="323"/>
        </pc:sldMkLst>
      </pc:sldChg>
      <pc:sldChg chg="add del replId">
        <pc:chgData name="Nguyen Van Thai Thanh" userId="efe48e9e-abaa-4a82-8677-c996e7a91e96" providerId="ADAL" clId="{0D3A545C-C612-472C-821E-6EF2006220D2}" dt="2021-07-15T02:42:41.708" v="349" actId="47"/>
        <pc:sldMkLst>
          <pc:docMk/>
          <pc:sldMk cId="368486730" sldId="324"/>
        </pc:sldMkLst>
      </pc:sldChg>
      <pc:sldChg chg="addSp modSp add mod replId">
        <pc:chgData name="Nguyen Van Thai Thanh" userId="efe48e9e-abaa-4a82-8677-c996e7a91e96" providerId="ADAL" clId="{0D3A545C-C612-472C-821E-6EF2006220D2}" dt="2021-07-15T02:53:06.949" v="371" actId="14100"/>
        <pc:sldMkLst>
          <pc:docMk/>
          <pc:sldMk cId="2937466429" sldId="324"/>
        </pc:sldMkLst>
        <pc:picChg chg="add mod">
          <ac:chgData name="Nguyen Van Thai Thanh" userId="efe48e9e-abaa-4a82-8677-c996e7a91e96" providerId="ADAL" clId="{0D3A545C-C612-472C-821E-6EF2006220D2}" dt="2021-07-15T02:53:06.949" v="371" actId="14100"/>
          <ac:picMkLst>
            <pc:docMk/>
            <pc:sldMk cId="2937466429" sldId="324"/>
            <ac:picMk id="3" creationId="{9A4CD173-7E43-467A-8AB8-2CDFD71813F8}"/>
          </ac:picMkLst>
        </pc:picChg>
      </pc:sldChg>
      <pc:sldChg chg="addSp modSp add mod">
        <pc:chgData name="Nguyen Van Thai Thanh" userId="efe48e9e-abaa-4a82-8677-c996e7a91e96" providerId="ADAL" clId="{0D3A545C-C612-472C-821E-6EF2006220D2}" dt="2021-07-15T02:53:31.405" v="375" actId="14100"/>
        <pc:sldMkLst>
          <pc:docMk/>
          <pc:sldMk cId="1643869318" sldId="325"/>
        </pc:sldMkLst>
        <pc:picChg chg="add mod">
          <ac:chgData name="Nguyen Van Thai Thanh" userId="efe48e9e-abaa-4a82-8677-c996e7a91e96" providerId="ADAL" clId="{0D3A545C-C612-472C-821E-6EF2006220D2}" dt="2021-07-15T02:53:31.405" v="375" actId="14100"/>
          <ac:picMkLst>
            <pc:docMk/>
            <pc:sldMk cId="1643869318" sldId="325"/>
            <ac:picMk id="3" creationId="{B2793C6B-F7A2-4C04-B7A1-34A9C087C38E}"/>
          </ac:picMkLst>
        </pc:picChg>
      </pc:sldChg>
      <pc:sldChg chg="addSp modSp add mod modNotesTx">
        <pc:chgData name="Nguyen Van Thai Thanh" userId="efe48e9e-abaa-4a82-8677-c996e7a91e96" providerId="ADAL" clId="{0D3A545C-C612-472C-821E-6EF2006220D2}" dt="2021-07-15T03:17:09.882" v="430" actId="20577"/>
        <pc:sldMkLst>
          <pc:docMk/>
          <pc:sldMk cId="676395533" sldId="326"/>
        </pc:sldMkLst>
        <pc:spChg chg="mod">
          <ac:chgData name="Nguyen Van Thai Thanh" userId="efe48e9e-abaa-4a82-8677-c996e7a91e96" providerId="ADAL" clId="{0D3A545C-C612-472C-821E-6EF2006220D2}" dt="2021-07-15T02:54:31.101" v="395" actId="20577"/>
          <ac:spMkLst>
            <pc:docMk/>
            <pc:sldMk cId="676395533" sldId="326"/>
            <ac:spMk id="4" creationId="{78144D1E-553A-44B4-9BC6-8366A981AFD8}"/>
          </ac:spMkLst>
        </pc:spChg>
        <pc:picChg chg="add mod">
          <ac:chgData name="Nguyen Van Thai Thanh" userId="efe48e9e-abaa-4a82-8677-c996e7a91e96" providerId="ADAL" clId="{0D3A545C-C612-472C-821E-6EF2006220D2}" dt="2021-07-15T03:10:25.647" v="402"/>
          <ac:picMkLst>
            <pc:docMk/>
            <pc:sldMk cId="676395533" sldId="326"/>
            <ac:picMk id="3" creationId="{4026D998-52B2-4E71-87EE-C33BA3CB8EFB}"/>
          </ac:picMkLst>
        </pc:picChg>
      </pc:sldChg>
      <pc:sldChg chg="addSp modSp add mod modNotesTx">
        <pc:chgData name="Nguyen Van Thai Thanh" userId="efe48e9e-abaa-4a82-8677-c996e7a91e96" providerId="ADAL" clId="{0D3A545C-C612-472C-821E-6EF2006220D2}" dt="2021-07-15T03:17:25.087" v="431" actId="20577"/>
        <pc:sldMkLst>
          <pc:docMk/>
          <pc:sldMk cId="3535205653" sldId="327"/>
        </pc:sldMkLst>
        <pc:picChg chg="add mod">
          <ac:chgData name="Nguyen Van Thai Thanh" userId="efe48e9e-abaa-4a82-8677-c996e7a91e96" providerId="ADAL" clId="{0D3A545C-C612-472C-821E-6EF2006220D2}" dt="2021-07-15T03:10:01.694" v="401" actId="14100"/>
          <ac:picMkLst>
            <pc:docMk/>
            <pc:sldMk cId="3535205653" sldId="327"/>
            <ac:picMk id="3" creationId="{3AB67A40-B329-4161-BFAF-ED063EB674D0}"/>
          </ac:picMkLst>
        </pc:picChg>
      </pc:sldChg>
      <pc:sldChg chg="addSp modSp add mod modNotesTx">
        <pc:chgData name="Nguyen Van Thai Thanh" userId="efe48e9e-abaa-4a82-8677-c996e7a91e96" providerId="ADAL" clId="{0D3A545C-C612-472C-821E-6EF2006220D2}" dt="2021-07-15T03:11:19.450" v="406" actId="20577"/>
        <pc:sldMkLst>
          <pc:docMk/>
          <pc:sldMk cId="41085869" sldId="328"/>
        </pc:sldMkLst>
        <pc:picChg chg="add mod">
          <ac:chgData name="Nguyen Van Thai Thanh" userId="efe48e9e-abaa-4a82-8677-c996e7a91e96" providerId="ADAL" clId="{0D3A545C-C612-472C-821E-6EF2006220D2}" dt="2021-07-15T03:11:17.877" v="405" actId="14100"/>
          <ac:picMkLst>
            <pc:docMk/>
            <pc:sldMk cId="41085869" sldId="328"/>
            <ac:picMk id="3" creationId="{E470AB8E-34AC-4542-A8F0-722802BA3E72}"/>
          </ac:picMkLst>
        </pc:picChg>
      </pc:sldChg>
      <pc:sldChg chg="addSp modSp add mod replId modNotesTx">
        <pc:chgData name="Nguyen Van Thai Thanh" userId="efe48e9e-abaa-4a82-8677-c996e7a91e96" providerId="ADAL" clId="{0D3A545C-C612-472C-821E-6EF2006220D2}" dt="2021-07-15T03:17:43.927" v="432" actId="20577"/>
        <pc:sldMkLst>
          <pc:docMk/>
          <pc:sldMk cId="205531591" sldId="329"/>
        </pc:sldMkLst>
        <pc:picChg chg="add mod">
          <ac:chgData name="Nguyen Van Thai Thanh" userId="efe48e9e-abaa-4a82-8677-c996e7a91e96" providerId="ADAL" clId="{0D3A545C-C612-472C-821E-6EF2006220D2}" dt="2021-07-15T03:12:14.366" v="409" actId="14100"/>
          <ac:picMkLst>
            <pc:docMk/>
            <pc:sldMk cId="205531591" sldId="329"/>
            <ac:picMk id="3" creationId="{DD1F2A01-AAF4-4506-8D45-756B465BD95E}"/>
          </ac:picMkLst>
        </pc:picChg>
      </pc:sldChg>
      <pc:sldChg chg="addSp modSp add mod modNotesTx">
        <pc:chgData name="Nguyen Van Thai Thanh" userId="efe48e9e-abaa-4a82-8677-c996e7a91e96" providerId="ADAL" clId="{0D3A545C-C612-472C-821E-6EF2006220D2}" dt="2021-07-15T03:17:56.820" v="433" actId="20577"/>
        <pc:sldMkLst>
          <pc:docMk/>
          <pc:sldMk cId="1681554498" sldId="330"/>
        </pc:sldMkLst>
        <pc:spChg chg="mod">
          <ac:chgData name="Nguyen Van Thai Thanh" userId="efe48e9e-abaa-4a82-8677-c996e7a91e96" providerId="ADAL" clId="{0D3A545C-C612-472C-821E-6EF2006220D2}" dt="2021-07-15T03:13:13.700" v="414" actId="1076"/>
          <ac:spMkLst>
            <pc:docMk/>
            <pc:sldMk cId="1681554498" sldId="330"/>
            <ac:spMk id="4" creationId="{78144D1E-553A-44B4-9BC6-8366A981AFD8}"/>
          </ac:spMkLst>
        </pc:spChg>
        <pc:picChg chg="add mod">
          <ac:chgData name="Nguyen Van Thai Thanh" userId="efe48e9e-abaa-4a82-8677-c996e7a91e96" providerId="ADAL" clId="{0D3A545C-C612-472C-821E-6EF2006220D2}" dt="2021-07-15T03:13:18.390" v="416" actId="14100"/>
          <ac:picMkLst>
            <pc:docMk/>
            <pc:sldMk cId="1681554498" sldId="330"/>
            <ac:picMk id="3" creationId="{3A3BBE3A-6D0C-41B9-A9C5-CCC31CB74CA4}"/>
          </ac:picMkLst>
        </pc:picChg>
      </pc:sldChg>
      <pc:sldChg chg="addSp modSp add mod replId modNotesTx">
        <pc:chgData name="Nguyen Van Thai Thanh" userId="efe48e9e-abaa-4a82-8677-c996e7a91e96" providerId="ADAL" clId="{0D3A545C-C612-472C-821E-6EF2006220D2}" dt="2021-07-15T03:18:01.829" v="434" actId="20577"/>
        <pc:sldMkLst>
          <pc:docMk/>
          <pc:sldMk cId="23993809" sldId="331"/>
        </pc:sldMkLst>
        <pc:picChg chg="add mod">
          <ac:chgData name="Nguyen Van Thai Thanh" userId="efe48e9e-abaa-4a82-8677-c996e7a91e96" providerId="ADAL" clId="{0D3A545C-C612-472C-821E-6EF2006220D2}" dt="2021-07-15T03:13:49.934" v="420" actId="14100"/>
          <ac:picMkLst>
            <pc:docMk/>
            <pc:sldMk cId="23993809" sldId="331"/>
            <ac:picMk id="3" creationId="{5CD59DE0-05E6-4DFE-9D43-019B0B7655D2}"/>
          </ac:picMkLst>
        </pc:picChg>
      </pc:sldChg>
      <pc:sldChg chg="addSp modSp add mod replId modNotesTx">
        <pc:chgData name="Nguyen Van Thai Thanh" userId="efe48e9e-abaa-4a82-8677-c996e7a91e96" providerId="ADAL" clId="{0D3A545C-C612-472C-821E-6EF2006220D2}" dt="2021-07-15T03:18:09.005" v="435" actId="20577"/>
        <pc:sldMkLst>
          <pc:docMk/>
          <pc:sldMk cId="1512739217" sldId="332"/>
        </pc:sldMkLst>
        <pc:picChg chg="add mod">
          <ac:chgData name="Nguyen Van Thai Thanh" userId="efe48e9e-abaa-4a82-8677-c996e7a91e96" providerId="ADAL" clId="{0D3A545C-C612-472C-821E-6EF2006220D2}" dt="2021-07-15T03:14:59.677" v="423" actId="14100"/>
          <ac:picMkLst>
            <pc:docMk/>
            <pc:sldMk cId="1512739217" sldId="332"/>
            <ac:picMk id="3" creationId="{A616D12C-F7EF-40D8-BE5E-ABC215734DDD}"/>
          </ac:picMkLst>
        </pc:picChg>
        <pc:picChg chg="add mod">
          <ac:chgData name="Nguyen Van Thai Thanh" userId="efe48e9e-abaa-4a82-8677-c996e7a91e96" providerId="ADAL" clId="{0D3A545C-C612-472C-821E-6EF2006220D2}" dt="2021-07-15T03:15:17.853" v="428" actId="1076"/>
          <ac:picMkLst>
            <pc:docMk/>
            <pc:sldMk cId="1512739217" sldId="332"/>
            <ac:picMk id="6" creationId="{59AFB6C8-163F-43CB-8E51-2B1285337A01}"/>
          </ac:picMkLst>
        </pc:picChg>
      </pc:sldChg>
      <pc:sldChg chg="add del replId">
        <pc:chgData name="Nguyen Van Thai Thanh" userId="efe48e9e-abaa-4a82-8677-c996e7a91e96" providerId="ADAL" clId="{0D3A545C-C612-472C-821E-6EF2006220D2}" dt="2021-07-15T03:19:09.099" v="436" actId="47"/>
        <pc:sldMkLst>
          <pc:docMk/>
          <pc:sldMk cId="2501331962" sldId="333"/>
        </pc:sldMkLst>
      </pc:sldChg>
      <pc:sldChg chg="addSp modSp add mod">
        <pc:chgData name="Nguyen Van Thai Thanh" userId="efe48e9e-abaa-4a82-8677-c996e7a91e96" providerId="ADAL" clId="{0D3A545C-C612-472C-821E-6EF2006220D2}" dt="2021-07-15T03:20:51.654" v="445" actId="14100"/>
        <pc:sldMkLst>
          <pc:docMk/>
          <pc:sldMk cId="1260014279" sldId="334"/>
        </pc:sldMkLst>
        <pc:spChg chg="mod">
          <ac:chgData name="Nguyen Van Thai Thanh" userId="efe48e9e-abaa-4a82-8677-c996e7a91e96" providerId="ADAL" clId="{0D3A545C-C612-472C-821E-6EF2006220D2}" dt="2021-07-15T03:20:48.829" v="444" actId="1076"/>
          <ac:spMkLst>
            <pc:docMk/>
            <pc:sldMk cId="1260014279" sldId="334"/>
            <ac:spMk id="4" creationId="{78144D1E-553A-44B4-9BC6-8366A981AFD8}"/>
          </ac:spMkLst>
        </pc:spChg>
        <pc:picChg chg="add mod">
          <ac:chgData name="Nguyen Van Thai Thanh" userId="efe48e9e-abaa-4a82-8677-c996e7a91e96" providerId="ADAL" clId="{0D3A545C-C612-472C-821E-6EF2006220D2}" dt="2021-07-15T03:20:51.654" v="445" actId="14100"/>
          <ac:picMkLst>
            <pc:docMk/>
            <pc:sldMk cId="1260014279" sldId="334"/>
            <ac:picMk id="3" creationId="{BCB4C0D9-2019-4B1D-9B19-17E26D0EF477}"/>
          </ac:picMkLst>
        </pc:picChg>
      </pc:sldChg>
      <pc:sldChg chg="addSp modSp add mod">
        <pc:chgData name="Nguyen Van Thai Thanh" userId="efe48e9e-abaa-4a82-8677-c996e7a91e96" providerId="ADAL" clId="{0D3A545C-C612-472C-821E-6EF2006220D2}" dt="2021-07-15T03:21:31.053" v="448" actId="14100"/>
        <pc:sldMkLst>
          <pc:docMk/>
          <pc:sldMk cId="2994944369" sldId="335"/>
        </pc:sldMkLst>
        <pc:picChg chg="add mod">
          <ac:chgData name="Nguyen Van Thai Thanh" userId="efe48e9e-abaa-4a82-8677-c996e7a91e96" providerId="ADAL" clId="{0D3A545C-C612-472C-821E-6EF2006220D2}" dt="2021-07-15T03:21:31.053" v="448" actId="14100"/>
          <ac:picMkLst>
            <pc:docMk/>
            <pc:sldMk cId="2994944369" sldId="335"/>
            <ac:picMk id="3" creationId="{A56E1DAE-2372-4FF9-B50B-A380AA1E6157}"/>
          </ac:picMkLst>
        </pc:picChg>
      </pc:sldChg>
      <pc:sldChg chg="addSp modSp add mod">
        <pc:chgData name="Nguyen Van Thai Thanh" userId="efe48e9e-abaa-4a82-8677-c996e7a91e96" providerId="ADAL" clId="{0D3A545C-C612-472C-821E-6EF2006220D2}" dt="2021-07-15T03:21:55.741" v="450" actId="1076"/>
        <pc:sldMkLst>
          <pc:docMk/>
          <pc:sldMk cId="571954916" sldId="336"/>
        </pc:sldMkLst>
        <pc:picChg chg="add mod">
          <ac:chgData name="Nguyen Van Thai Thanh" userId="efe48e9e-abaa-4a82-8677-c996e7a91e96" providerId="ADAL" clId="{0D3A545C-C612-472C-821E-6EF2006220D2}" dt="2021-07-15T03:21:55.741" v="450" actId="1076"/>
          <ac:picMkLst>
            <pc:docMk/>
            <pc:sldMk cId="571954916" sldId="336"/>
            <ac:picMk id="3" creationId="{D8776D5A-FCF6-48D3-9215-0D2D2B26AE2C}"/>
          </ac:picMkLst>
        </pc:picChg>
      </pc:sldChg>
      <pc:sldChg chg="addSp modSp add mod replId">
        <pc:chgData name="Nguyen Van Thai Thanh" userId="efe48e9e-abaa-4a82-8677-c996e7a91e96" providerId="ADAL" clId="{0D3A545C-C612-472C-821E-6EF2006220D2}" dt="2021-07-15T03:22:11.517" v="452" actId="1076"/>
        <pc:sldMkLst>
          <pc:docMk/>
          <pc:sldMk cId="1727662684" sldId="337"/>
        </pc:sldMkLst>
        <pc:picChg chg="add mod">
          <ac:chgData name="Nguyen Van Thai Thanh" userId="efe48e9e-abaa-4a82-8677-c996e7a91e96" providerId="ADAL" clId="{0D3A545C-C612-472C-821E-6EF2006220D2}" dt="2021-07-15T03:22:11.517" v="452" actId="1076"/>
          <ac:picMkLst>
            <pc:docMk/>
            <pc:sldMk cId="1727662684" sldId="337"/>
            <ac:picMk id="3" creationId="{69AB4685-5916-4507-8D93-1EF944637F8F}"/>
          </ac:picMkLst>
        </pc:picChg>
      </pc:sldChg>
      <pc:sldChg chg="addSp modSp add mod">
        <pc:chgData name="Nguyen Van Thai Thanh" userId="efe48e9e-abaa-4a82-8677-c996e7a91e96" providerId="ADAL" clId="{0D3A545C-C612-472C-821E-6EF2006220D2}" dt="2021-07-15T03:22:33.484" v="454" actId="1076"/>
        <pc:sldMkLst>
          <pc:docMk/>
          <pc:sldMk cId="1963124643" sldId="338"/>
        </pc:sldMkLst>
        <pc:picChg chg="add mod">
          <ac:chgData name="Nguyen Van Thai Thanh" userId="efe48e9e-abaa-4a82-8677-c996e7a91e96" providerId="ADAL" clId="{0D3A545C-C612-472C-821E-6EF2006220D2}" dt="2021-07-15T03:22:33.484" v="454" actId="1076"/>
          <ac:picMkLst>
            <pc:docMk/>
            <pc:sldMk cId="1963124643" sldId="338"/>
            <ac:picMk id="3" creationId="{07B879C2-B6CF-45DE-9CDF-1E9CED664770}"/>
          </ac:picMkLst>
        </pc:picChg>
      </pc:sldChg>
      <pc:sldChg chg="addSp modSp add mod replId">
        <pc:chgData name="Nguyen Van Thai Thanh" userId="efe48e9e-abaa-4a82-8677-c996e7a91e96" providerId="ADAL" clId="{0D3A545C-C612-472C-821E-6EF2006220D2}" dt="2021-07-15T03:51:17.093" v="458" actId="14100"/>
        <pc:sldMkLst>
          <pc:docMk/>
          <pc:sldMk cId="437525805" sldId="339"/>
        </pc:sldMkLst>
        <pc:picChg chg="add mod">
          <ac:chgData name="Nguyen Van Thai Thanh" userId="efe48e9e-abaa-4a82-8677-c996e7a91e96" providerId="ADAL" clId="{0D3A545C-C612-472C-821E-6EF2006220D2}" dt="2021-07-15T03:51:17.093" v="458" actId="14100"/>
          <ac:picMkLst>
            <pc:docMk/>
            <pc:sldMk cId="437525805" sldId="339"/>
            <ac:picMk id="3" creationId="{32674B43-5264-48CD-8F90-32BA2AFD23FD}"/>
          </ac:picMkLst>
        </pc:picChg>
      </pc:sldChg>
      <pc:sldChg chg="add replId">
        <pc:chgData name="Nguyen Van Thai Thanh" userId="efe48e9e-abaa-4a82-8677-c996e7a91e96" providerId="ADAL" clId="{0D3A545C-C612-472C-821E-6EF2006220D2}" dt="2021-07-15T03:19:21.700" v="441" actId="2890"/>
        <pc:sldMkLst>
          <pc:docMk/>
          <pc:sldMk cId="194729780" sldId="340"/>
        </pc:sldMkLst>
      </pc:sldChg>
      <pc:sldChg chg="add replId">
        <pc:chgData name="Nguyen Van Thai Thanh" userId="efe48e9e-abaa-4a82-8677-c996e7a91e96" providerId="ADAL" clId="{0D3A545C-C612-472C-821E-6EF2006220D2}" dt="2021-07-15T03:19:21.700" v="441" actId="2890"/>
        <pc:sldMkLst>
          <pc:docMk/>
          <pc:sldMk cId="666317808" sldId="341"/>
        </pc:sldMkLst>
      </pc:sldChg>
    </pc:docChg>
  </pc:docChgLst>
  <pc:docChgLst>
    <pc:chgData name="Nguyen Van Thanh" userId="397c937a-6631-46d4-ab7f-15d71e973788" providerId="ADAL" clId="{14F2668C-B227-4699-9AF9-38CD30E2C27B}"/>
    <pc:docChg chg="custSel delSld modSld">
      <pc:chgData name="Nguyen Van Thanh" userId="397c937a-6631-46d4-ab7f-15d71e973788" providerId="ADAL" clId="{14F2668C-B227-4699-9AF9-38CD30E2C27B}" dt="2021-08-27T10:54:46.095" v="467" actId="14100"/>
      <pc:docMkLst>
        <pc:docMk/>
      </pc:docMkLst>
      <pc:sldChg chg="addSp modSp mod modNotesTx">
        <pc:chgData name="Nguyen Van Thanh" userId="397c937a-6631-46d4-ab7f-15d71e973788" providerId="ADAL" clId="{14F2668C-B227-4699-9AF9-38CD30E2C27B}" dt="2021-08-27T06:26:55.231" v="13" actId="20577"/>
        <pc:sldMkLst>
          <pc:docMk/>
          <pc:sldMk cId="3997974906" sldId="266"/>
        </pc:sldMkLst>
        <pc:picChg chg="add mod">
          <ac:chgData name="Nguyen Van Thanh" userId="397c937a-6631-46d4-ab7f-15d71e973788" providerId="ADAL" clId="{14F2668C-B227-4699-9AF9-38CD30E2C27B}" dt="2021-08-27T06:22:56.791" v="3" actId="1076"/>
          <ac:picMkLst>
            <pc:docMk/>
            <pc:sldMk cId="3997974906" sldId="266"/>
            <ac:picMk id="5" creationId="{DD76BB89-FBD6-4BC5-B529-0F156D15A7C9}"/>
          </ac:picMkLst>
        </pc:picChg>
        <pc:picChg chg="add mod">
          <ac:chgData name="Nguyen Van Thanh" userId="397c937a-6631-46d4-ab7f-15d71e973788" providerId="ADAL" clId="{14F2668C-B227-4699-9AF9-38CD30E2C27B}" dt="2021-08-27T06:26:31.591" v="10" actId="14100"/>
          <ac:picMkLst>
            <pc:docMk/>
            <pc:sldMk cId="3997974906" sldId="266"/>
            <ac:picMk id="7" creationId="{D9415449-3864-436F-93CC-33A2705BCA2D}"/>
          </ac:picMkLst>
        </pc:picChg>
      </pc:sldChg>
      <pc:sldChg chg="modNotesTx">
        <pc:chgData name="Nguyen Van Thanh" userId="397c937a-6631-46d4-ab7f-15d71e973788" providerId="ADAL" clId="{14F2668C-B227-4699-9AF9-38CD30E2C27B}" dt="2021-08-27T06:54:13.350" v="55" actId="20577"/>
        <pc:sldMkLst>
          <pc:docMk/>
          <pc:sldMk cId="1671280588" sldId="272"/>
        </pc:sldMkLst>
      </pc:sldChg>
      <pc:sldChg chg="addSp modSp mod">
        <pc:chgData name="Nguyen Van Thanh" userId="397c937a-6631-46d4-ab7f-15d71e973788" providerId="ADAL" clId="{14F2668C-B227-4699-9AF9-38CD30E2C27B}" dt="2021-08-27T07:11:31.306" v="59" actId="1076"/>
        <pc:sldMkLst>
          <pc:docMk/>
          <pc:sldMk cId="4193933750" sldId="290"/>
        </pc:sldMkLst>
        <pc:picChg chg="add mod">
          <ac:chgData name="Nguyen Van Thanh" userId="397c937a-6631-46d4-ab7f-15d71e973788" providerId="ADAL" clId="{14F2668C-B227-4699-9AF9-38CD30E2C27B}" dt="2021-08-27T07:11:31.306" v="59" actId="1076"/>
          <ac:picMkLst>
            <pc:docMk/>
            <pc:sldMk cId="4193933750" sldId="290"/>
            <ac:picMk id="5" creationId="{F4559069-58B4-4F02-94D8-02E2A1998F8F}"/>
          </ac:picMkLst>
        </pc:picChg>
      </pc:sldChg>
      <pc:sldChg chg="modNotesTx">
        <pc:chgData name="Nguyen Van Thanh" userId="397c937a-6631-46d4-ab7f-15d71e973788" providerId="ADAL" clId="{14F2668C-B227-4699-9AF9-38CD30E2C27B}" dt="2021-08-27T07:41:42.480" v="61" actId="20577"/>
        <pc:sldMkLst>
          <pc:docMk/>
          <pc:sldMk cId="540321800" sldId="300"/>
        </pc:sldMkLst>
      </pc:sldChg>
      <pc:sldChg chg="modNotesTx">
        <pc:chgData name="Nguyen Van Thanh" userId="397c937a-6631-46d4-ab7f-15d71e973788" providerId="ADAL" clId="{14F2668C-B227-4699-9AF9-38CD30E2C27B}" dt="2021-08-27T07:43:11.695" v="62" actId="20577"/>
        <pc:sldMkLst>
          <pc:docMk/>
          <pc:sldMk cId="604211171" sldId="302"/>
        </pc:sldMkLst>
      </pc:sldChg>
      <pc:sldChg chg="setBg modNotesTx">
        <pc:chgData name="Nguyen Van Thanh" userId="397c937a-6631-46d4-ab7f-15d71e973788" providerId="ADAL" clId="{14F2668C-B227-4699-9AF9-38CD30E2C27B}" dt="2021-08-27T07:54:18.059" v="69"/>
        <pc:sldMkLst>
          <pc:docMk/>
          <pc:sldMk cId="92384005" sldId="303"/>
        </pc:sldMkLst>
      </pc:sldChg>
      <pc:sldChg chg="modNotesTx">
        <pc:chgData name="Nguyen Van Thanh" userId="397c937a-6631-46d4-ab7f-15d71e973788" providerId="ADAL" clId="{14F2668C-B227-4699-9AF9-38CD30E2C27B}" dt="2021-08-27T07:56:02.832" v="70" actId="20577"/>
        <pc:sldMkLst>
          <pc:docMk/>
          <pc:sldMk cId="3087240295" sldId="304"/>
        </pc:sldMkLst>
      </pc:sldChg>
      <pc:sldChg chg="modNotesTx">
        <pc:chgData name="Nguyen Van Thanh" userId="397c937a-6631-46d4-ab7f-15d71e973788" providerId="ADAL" clId="{14F2668C-B227-4699-9AF9-38CD30E2C27B}" dt="2021-08-27T07:57:47.539" v="71" actId="20577"/>
        <pc:sldMkLst>
          <pc:docMk/>
          <pc:sldMk cId="349774655" sldId="305"/>
        </pc:sldMkLst>
      </pc:sldChg>
      <pc:sldChg chg="modNotesTx">
        <pc:chgData name="Nguyen Van Thanh" userId="397c937a-6631-46d4-ab7f-15d71e973788" providerId="ADAL" clId="{14F2668C-B227-4699-9AF9-38CD30E2C27B}" dt="2021-08-27T07:58:08.670" v="72" actId="20577"/>
        <pc:sldMkLst>
          <pc:docMk/>
          <pc:sldMk cId="787579232" sldId="306"/>
        </pc:sldMkLst>
      </pc:sldChg>
      <pc:sldChg chg="modNotesTx">
        <pc:chgData name="Nguyen Van Thanh" userId="397c937a-6631-46d4-ab7f-15d71e973788" providerId="ADAL" clId="{14F2668C-B227-4699-9AF9-38CD30E2C27B}" dt="2021-08-27T07:59:43.769" v="73" actId="20577"/>
        <pc:sldMkLst>
          <pc:docMk/>
          <pc:sldMk cId="3712155565" sldId="307"/>
        </pc:sldMkLst>
      </pc:sldChg>
      <pc:sldChg chg="modNotesTx">
        <pc:chgData name="Nguyen Van Thanh" userId="397c937a-6631-46d4-ab7f-15d71e973788" providerId="ADAL" clId="{14F2668C-B227-4699-9AF9-38CD30E2C27B}" dt="2021-08-27T08:18:37.078" v="174" actId="20577"/>
        <pc:sldMkLst>
          <pc:docMk/>
          <pc:sldMk cId="332065977" sldId="318"/>
        </pc:sldMkLst>
      </pc:sldChg>
      <pc:sldChg chg="modNotesTx">
        <pc:chgData name="Nguyen Van Thanh" userId="397c937a-6631-46d4-ab7f-15d71e973788" providerId="ADAL" clId="{14F2668C-B227-4699-9AF9-38CD30E2C27B}" dt="2021-08-27T08:20:47.075" v="175" actId="20577"/>
        <pc:sldMkLst>
          <pc:docMk/>
          <pc:sldMk cId="1675663062" sldId="322"/>
        </pc:sldMkLst>
      </pc:sldChg>
      <pc:sldChg chg="modNotesTx">
        <pc:chgData name="Nguyen Van Thanh" userId="397c937a-6631-46d4-ab7f-15d71e973788" providerId="ADAL" clId="{14F2668C-B227-4699-9AF9-38CD30E2C27B}" dt="2021-08-27T08:21:49.232" v="176" actId="20577"/>
        <pc:sldMkLst>
          <pc:docMk/>
          <pc:sldMk cId="2937466429" sldId="324"/>
        </pc:sldMkLst>
      </pc:sldChg>
      <pc:sldChg chg="modNotesTx">
        <pc:chgData name="Nguyen Van Thanh" userId="397c937a-6631-46d4-ab7f-15d71e973788" providerId="ADAL" clId="{14F2668C-B227-4699-9AF9-38CD30E2C27B}" dt="2021-08-27T08:21:57.847" v="177" actId="20577"/>
        <pc:sldMkLst>
          <pc:docMk/>
          <pc:sldMk cId="1643869318" sldId="325"/>
        </pc:sldMkLst>
      </pc:sldChg>
      <pc:sldChg chg="modNotesTx">
        <pc:chgData name="Nguyen Van Thanh" userId="397c937a-6631-46d4-ab7f-15d71e973788" providerId="ADAL" clId="{14F2668C-B227-4699-9AF9-38CD30E2C27B}" dt="2021-08-27T08:30:28.545" v="178" actId="20577"/>
        <pc:sldMkLst>
          <pc:docMk/>
          <pc:sldMk cId="1260014279" sldId="334"/>
        </pc:sldMkLst>
      </pc:sldChg>
      <pc:sldChg chg="modNotesTx">
        <pc:chgData name="Nguyen Van Thanh" userId="397c937a-6631-46d4-ab7f-15d71e973788" providerId="ADAL" clId="{14F2668C-B227-4699-9AF9-38CD30E2C27B}" dt="2021-08-27T08:31:01.490" v="179" actId="20577"/>
        <pc:sldMkLst>
          <pc:docMk/>
          <pc:sldMk cId="2994944369" sldId="335"/>
        </pc:sldMkLst>
      </pc:sldChg>
      <pc:sldChg chg="modNotesTx">
        <pc:chgData name="Nguyen Van Thanh" userId="397c937a-6631-46d4-ab7f-15d71e973788" providerId="ADAL" clId="{14F2668C-B227-4699-9AF9-38CD30E2C27B}" dt="2021-08-27T08:31:26.548" v="180" actId="20577"/>
        <pc:sldMkLst>
          <pc:docMk/>
          <pc:sldMk cId="571954916" sldId="336"/>
        </pc:sldMkLst>
      </pc:sldChg>
      <pc:sldChg chg="modNotesTx">
        <pc:chgData name="Nguyen Van Thanh" userId="397c937a-6631-46d4-ab7f-15d71e973788" providerId="ADAL" clId="{14F2668C-B227-4699-9AF9-38CD30E2C27B}" dt="2021-08-27T08:31:51.436" v="181" actId="20577"/>
        <pc:sldMkLst>
          <pc:docMk/>
          <pc:sldMk cId="1727662684" sldId="337"/>
        </pc:sldMkLst>
      </pc:sldChg>
      <pc:sldChg chg="modNotesTx">
        <pc:chgData name="Nguyen Van Thanh" userId="397c937a-6631-46d4-ab7f-15d71e973788" providerId="ADAL" clId="{14F2668C-B227-4699-9AF9-38CD30E2C27B}" dt="2021-08-27T08:32:09.526" v="182" actId="20577"/>
        <pc:sldMkLst>
          <pc:docMk/>
          <pc:sldMk cId="1963124643" sldId="338"/>
        </pc:sldMkLst>
      </pc:sldChg>
      <pc:sldChg chg="modNotesTx">
        <pc:chgData name="Nguyen Van Thanh" userId="397c937a-6631-46d4-ab7f-15d71e973788" providerId="ADAL" clId="{14F2668C-B227-4699-9AF9-38CD30E2C27B}" dt="2021-08-27T08:32:54.439" v="183" actId="20577"/>
        <pc:sldMkLst>
          <pc:docMk/>
          <pc:sldMk cId="437525805" sldId="339"/>
        </pc:sldMkLst>
      </pc:sldChg>
      <pc:sldChg chg="modNotesTx">
        <pc:chgData name="Nguyen Van Thanh" userId="397c937a-6631-46d4-ab7f-15d71e973788" providerId="ADAL" clId="{14F2668C-B227-4699-9AF9-38CD30E2C27B}" dt="2021-08-27T08:33:35.578" v="184" actId="20577"/>
        <pc:sldMkLst>
          <pc:docMk/>
          <pc:sldMk cId="194729780" sldId="340"/>
        </pc:sldMkLst>
      </pc:sldChg>
      <pc:sldChg chg="modNotesTx">
        <pc:chgData name="Nguyen Van Thanh" userId="397c937a-6631-46d4-ab7f-15d71e973788" providerId="ADAL" clId="{14F2668C-B227-4699-9AF9-38CD30E2C27B}" dt="2021-08-27T08:35:25.841" v="187" actId="20577"/>
        <pc:sldMkLst>
          <pc:docMk/>
          <pc:sldMk cId="2830728696" sldId="363"/>
        </pc:sldMkLst>
      </pc:sldChg>
      <pc:sldChg chg="modNotesTx">
        <pc:chgData name="Nguyen Van Thanh" userId="397c937a-6631-46d4-ab7f-15d71e973788" providerId="ADAL" clId="{14F2668C-B227-4699-9AF9-38CD30E2C27B}" dt="2021-08-27T08:35:41.861" v="188" actId="20577"/>
        <pc:sldMkLst>
          <pc:docMk/>
          <pc:sldMk cId="4095061784" sldId="364"/>
        </pc:sldMkLst>
      </pc:sldChg>
      <pc:sldChg chg="modNotesTx">
        <pc:chgData name="Nguyen Van Thanh" userId="397c937a-6631-46d4-ab7f-15d71e973788" providerId="ADAL" clId="{14F2668C-B227-4699-9AF9-38CD30E2C27B}" dt="2021-08-27T08:37:16.646" v="189" actId="20577"/>
        <pc:sldMkLst>
          <pc:docMk/>
          <pc:sldMk cId="3226054069" sldId="365"/>
        </pc:sldMkLst>
      </pc:sldChg>
      <pc:sldChg chg="modNotesTx">
        <pc:chgData name="Nguyen Van Thanh" userId="397c937a-6631-46d4-ab7f-15d71e973788" providerId="ADAL" clId="{14F2668C-B227-4699-9AF9-38CD30E2C27B}" dt="2021-08-27T08:37:30.714" v="190" actId="20577"/>
        <pc:sldMkLst>
          <pc:docMk/>
          <pc:sldMk cId="3337690450" sldId="366"/>
        </pc:sldMkLst>
      </pc:sldChg>
      <pc:sldChg chg="modNotesTx">
        <pc:chgData name="Nguyen Van Thanh" userId="397c937a-6631-46d4-ab7f-15d71e973788" providerId="ADAL" clId="{14F2668C-B227-4699-9AF9-38CD30E2C27B}" dt="2021-08-27T08:38:15.656" v="191" actId="20577"/>
        <pc:sldMkLst>
          <pc:docMk/>
          <pc:sldMk cId="3885553710" sldId="367"/>
        </pc:sldMkLst>
      </pc:sldChg>
      <pc:sldChg chg="modNotesTx">
        <pc:chgData name="Nguyen Van Thanh" userId="397c937a-6631-46d4-ab7f-15d71e973788" providerId="ADAL" clId="{14F2668C-B227-4699-9AF9-38CD30E2C27B}" dt="2021-08-27T08:40:56.363" v="192" actId="20577"/>
        <pc:sldMkLst>
          <pc:docMk/>
          <pc:sldMk cId="2629088139" sldId="368"/>
        </pc:sldMkLst>
      </pc:sldChg>
      <pc:sldChg chg="modNotesTx">
        <pc:chgData name="Nguyen Van Thanh" userId="397c937a-6631-46d4-ab7f-15d71e973788" providerId="ADAL" clId="{14F2668C-B227-4699-9AF9-38CD30E2C27B}" dt="2021-08-27T08:43:08.497" v="200" actId="20577"/>
        <pc:sldMkLst>
          <pc:docMk/>
          <pc:sldMk cId="2976246498" sldId="369"/>
        </pc:sldMkLst>
      </pc:sldChg>
      <pc:sldChg chg="modNotesTx">
        <pc:chgData name="Nguyen Van Thanh" userId="397c937a-6631-46d4-ab7f-15d71e973788" providerId="ADAL" clId="{14F2668C-B227-4699-9AF9-38CD30E2C27B}" dt="2021-08-27T08:45:15.551" v="201" actId="20577"/>
        <pc:sldMkLst>
          <pc:docMk/>
          <pc:sldMk cId="2373680698" sldId="371"/>
        </pc:sldMkLst>
      </pc:sldChg>
      <pc:sldChg chg="del">
        <pc:chgData name="Nguyen Van Thanh" userId="397c937a-6631-46d4-ab7f-15d71e973788" providerId="ADAL" clId="{14F2668C-B227-4699-9AF9-38CD30E2C27B}" dt="2021-08-27T09:04:06.445" v="202" actId="2696"/>
        <pc:sldMkLst>
          <pc:docMk/>
          <pc:sldMk cId="2328558520" sldId="384"/>
        </pc:sldMkLst>
      </pc:sldChg>
      <pc:sldChg chg="modNotesTx">
        <pc:chgData name="Nguyen Van Thanh" userId="397c937a-6631-46d4-ab7f-15d71e973788" providerId="ADAL" clId="{14F2668C-B227-4699-9AF9-38CD30E2C27B}" dt="2021-08-27T09:07:15.789" v="203" actId="20577"/>
        <pc:sldMkLst>
          <pc:docMk/>
          <pc:sldMk cId="3057518333" sldId="390"/>
        </pc:sldMkLst>
      </pc:sldChg>
      <pc:sldChg chg="modNotesTx">
        <pc:chgData name="Nguyen Van Thanh" userId="397c937a-6631-46d4-ab7f-15d71e973788" providerId="ADAL" clId="{14F2668C-B227-4699-9AF9-38CD30E2C27B}" dt="2021-08-27T09:07:30.143" v="204" actId="20577"/>
        <pc:sldMkLst>
          <pc:docMk/>
          <pc:sldMk cId="3891825651" sldId="392"/>
        </pc:sldMkLst>
      </pc:sldChg>
      <pc:sldChg chg="modNotesTx">
        <pc:chgData name="Nguyen Van Thanh" userId="397c937a-6631-46d4-ab7f-15d71e973788" providerId="ADAL" clId="{14F2668C-B227-4699-9AF9-38CD30E2C27B}" dt="2021-08-27T09:10:09.990" v="278" actId="20577"/>
        <pc:sldMkLst>
          <pc:docMk/>
          <pc:sldMk cId="3085783886" sldId="393"/>
        </pc:sldMkLst>
      </pc:sldChg>
      <pc:sldChg chg="modNotesTx">
        <pc:chgData name="Nguyen Van Thanh" userId="397c937a-6631-46d4-ab7f-15d71e973788" providerId="ADAL" clId="{14F2668C-B227-4699-9AF9-38CD30E2C27B}" dt="2021-08-27T09:20:04.312" v="342" actId="20577"/>
        <pc:sldMkLst>
          <pc:docMk/>
          <pc:sldMk cId="2997073496" sldId="407"/>
        </pc:sldMkLst>
      </pc:sldChg>
      <pc:sldChg chg="modNotesTx">
        <pc:chgData name="Nguyen Van Thanh" userId="397c937a-6631-46d4-ab7f-15d71e973788" providerId="ADAL" clId="{14F2668C-B227-4699-9AF9-38CD30E2C27B}" dt="2021-08-27T09:22:11.198" v="344" actId="20577"/>
        <pc:sldMkLst>
          <pc:docMk/>
          <pc:sldMk cId="4209308475" sldId="408"/>
        </pc:sldMkLst>
      </pc:sldChg>
      <pc:sldChg chg="modNotesTx">
        <pc:chgData name="Nguyen Van Thanh" userId="397c937a-6631-46d4-ab7f-15d71e973788" providerId="ADAL" clId="{14F2668C-B227-4699-9AF9-38CD30E2C27B}" dt="2021-08-27T09:23:14.533" v="372" actId="20577"/>
        <pc:sldMkLst>
          <pc:docMk/>
          <pc:sldMk cId="4160349731" sldId="409"/>
        </pc:sldMkLst>
      </pc:sldChg>
      <pc:sldChg chg="modNotesTx">
        <pc:chgData name="Nguyen Van Thanh" userId="397c937a-6631-46d4-ab7f-15d71e973788" providerId="ADAL" clId="{14F2668C-B227-4699-9AF9-38CD30E2C27B}" dt="2021-08-27T09:29:09.237" v="383" actId="20577"/>
        <pc:sldMkLst>
          <pc:docMk/>
          <pc:sldMk cId="1837891951" sldId="422"/>
        </pc:sldMkLst>
      </pc:sldChg>
      <pc:sldChg chg="modNotesTx">
        <pc:chgData name="Nguyen Van Thanh" userId="397c937a-6631-46d4-ab7f-15d71e973788" providerId="ADAL" clId="{14F2668C-B227-4699-9AF9-38CD30E2C27B}" dt="2021-08-27T09:30:01.843" v="386" actId="20577"/>
        <pc:sldMkLst>
          <pc:docMk/>
          <pc:sldMk cId="1095620757" sldId="423"/>
        </pc:sldMkLst>
      </pc:sldChg>
      <pc:sldChg chg="modNotesTx">
        <pc:chgData name="Nguyen Van Thanh" userId="397c937a-6631-46d4-ab7f-15d71e973788" providerId="ADAL" clId="{14F2668C-B227-4699-9AF9-38CD30E2C27B}" dt="2021-08-27T09:30:48.795" v="392" actId="20577"/>
        <pc:sldMkLst>
          <pc:docMk/>
          <pc:sldMk cId="1050179504" sldId="424"/>
        </pc:sldMkLst>
      </pc:sldChg>
      <pc:sldChg chg="modSp mod setBg modNotesTx">
        <pc:chgData name="Nguyen Van Thanh" userId="397c937a-6631-46d4-ab7f-15d71e973788" providerId="ADAL" clId="{14F2668C-B227-4699-9AF9-38CD30E2C27B}" dt="2021-08-27T09:44:21.510" v="406"/>
        <pc:sldMkLst>
          <pc:docMk/>
          <pc:sldMk cId="3817685318" sldId="425"/>
        </pc:sldMkLst>
        <pc:picChg chg="mod">
          <ac:chgData name="Nguyen Van Thanh" userId="397c937a-6631-46d4-ab7f-15d71e973788" providerId="ADAL" clId="{14F2668C-B227-4699-9AF9-38CD30E2C27B}" dt="2021-08-27T09:44:01.074" v="404" actId="14100"/>
          <ac:picMkLst>
            <pc:docMk/>
            <pc:sldMk cId="3817685318" sldId="425"/>
            <ac:picMk id="5" creationId="{B5396562-EFC1-42C0-A4C6-00B880B403EF}"/>
          </ac:picMkLst>
        </pc:picChg>
      </pc:sldChg>
      <pc:sldChg chg="modNotesTx">
        <pc:chgData name="Nguyen Van Thanh" userId="397c937a-6631-46d4-ab7f-15d71e973788" providerId="ADAL" clId="{14F2668C-B227-4699-9AF9-38CD30E2C27B}" dt="2021-08-27T09:45:18.358" v="414" actId="20577"/>
        <pc:sldMkLst>
          <pc:docMk/>
          <pc:sldMk cId="3464590937" sldId="426"/>
        </pc:sldMkLst>
      </pc:sldChg>
      <pc:sldChg chg="modNotesTx">
        <pc:chgData name="Nguyen Van Thanh" userId="397c937a-6631-46d4-ab7f-15d71e973788" providerId="ADAL" clId="{14F2668C-B227-4699-9AF9-38CD30E2C27B}" dt="2021-08-27T09:46:23.210" v="422" actId="20577"/>
        <pc:sldMkLst>
          <pc:docMk/>
          <pc:sldMk cId="1588635213" sldId="427"/>
        </pc:sldMkLst>
      </pc:sldChg>
      <pc:sldChg chg="setBg modNotesTx">
        <pc:chgData name="Nguyen Van Thanh" userId="397c937a-6631-46d4-ab7f-15d71e973788" providerId="ADAL" clId="{14F2668C-B227-4699-9AF9-38CD30E2C27B}" dt="2021-08-27T10:04:18.582" v="442"/>
        <pc:sldMkLst>
          <pc:docMk/>
          <pc:sldMk cId="937055154" sldId="431"/>
        </pc:sldMkLst>
      </pc:sldChg>
      <pc:sldChg chg="addSp modSp mod">
        <pc:chgData name="Nguyen Van Thanh" userId="397c937a-6631-46d4-ab7f-15d71e973788" providerId="ADAL" clId="{14F2668C-B227-4699-9AF9-38CD30E2C27B}" dt="2021-08-27T10:25:40.109" v="448" actId="1076"/>
        <pc:sldMkLst>
          <pc:docMk/>
          <pc:sldMk cId="1484236402" sldId="435"/>
        </pc:sldMkLst>
        <pc:picChg chg="add mod">
          <ac:chgData name="Nguyen Van Thanh" userId="397c937a-6631-46d4-ab7f-15d71e973788" providerId="ADAL" clId="{14F2668C-B227-4699-9AF9-38CD30E2C27B}" dt="2021-08-27T10:25:40.109" v="448" actId="1076"/>
          <ac:picMkLst>
            <pc:docMk/>
            <pc:sldMk cId="1484236402" sldId="435"/>
            <ac:picMk id="4" creationId="{3B6FCBEC-1849-4939-9BCC-9DDCD4F0AC57}"/>
          </ac:picMkLst>
        </pc:picChg>
      </pc:sldChg>
      <pc:sldChg chg="modSp mod">
        <pc:chgData name="Nguyen Van Thanh" userId="397c937a-6631-46d4-ab7f-15d71e973788" providerId="ADAL" clId="{14F2668C-B227-4699-9AF9-38CD30E2C27B}" dt="2021-08-27T10:37:45.046" v="453" actId="5793"/>
        <pc:sldMkLst>
          <pc:docMk/>
          <pc:sldMk cId="1982712469" sldId="436"/>
        </pc:sldMkLst>
        <pc:spChg chg="mod">
          <ac:chgData name="Nguyen Van Thanh" userId="397c937a-6631-46d4-ab7f-15d71e973788" providerId="ADAL" clId="{14F2668C-B227-4699-9AF9-38CD30E2C27B}" dt="2021-08-27T10:37:45.046" v="453" actId="5793"/>
          <ac:spMkLst>
            <pc:docMk/>
            <pc:sldMk cId="1982712469" sldId="436"/>
            <ac:spMk id="3" creationId="{F64BC300-6B30-48F3-9D87-0DD0384ABF55}"/>
          </ac:spMkLst>
        </pc:spChg>
      </pc:sldChg>
      <pc:sldChg chg="modNotesTx">
        <pc:chgData name="Nguyen Van Thanh" userId="397c937a-6631-46d4-ab7f-15d71e973788" providerId="ADAL" clId="{14F2668C-B227-4699-9AF9-38CD30E2C27B}" dt="2021-08-27T10:44:17.382" v="454" actId="20577"/>
        <pc:sldMkLst>
          <pc:docMk/>
          <pc:sldMk cId="3016233666" sldId="440"/>
        </pc:sldMkLst>
      </pc:sldChg>
      <pc:sldChg chg="modNotesTx">
        <pc:chgData name="Nguyen Van Thanh" userId="397c937a-6631-46d4-ab7f-15d71e973788" providerId="ADAL" clId="{14F2668C-B227-4699-9AF9-38CD30E2C27B}" dt="2021-08-27T10:44:22.206" v="455" actId="20577"/>
        <pc:sldMkLst>
          <pc:docMk/>
          <pc:sldMk cId="394731988" sldId="441"/>
        </pc:sldMkLst>
      </pc:sldChg>
      <pc:sldChg chg="modNotesTx">
        <pc:chgData name="Nguyen Van Thanh" userId="397c937a-6631-46d4-ab7f-15d71e973788" providerId="ADAL" clId="{14F2668C-B227-4699-9AF9-38CD30E2C27B}" dt="2021-08-27T10:44:51.800" v="456" actId="20577"/>
        <pc:sldMkLst>
          <pc:docMk/>
          <pc:sldMk cId="2408758163" sldId="442"/>
        </pc:sldMkLst>
      </pc:sldChg>
      <pc:sldChg chg="modNotesTx">
        <pc:chgData name="Nguyen Van Thanh" userId="397c937a-6631-46d4-ab7f-15d71e973788" providerId="ADAL" clId="{14F2668C-B227-4699-9AF9-38CD30E2C27B}" dt="2021-08-27T10:45:06.062" v="457" actId="20577"/>
        <pc:sldMkLst>
          <pc:docMk/>
          <pc:sldMk cId="2786430412" sldId="443"/>
        </pc:sldMkLst>
      </pc:sldChg>
      <pc:sldChg chg="modNotesTx">
        <pc:chgData name="Nguyen Van Thanh" userId="397c937a-6631-46d4-ab7f-15d71e973788" providerId="ADAL" clId="{14F2668C-B227-4699-9AF9-38CD30E2C27B}" dt="2021-08-27T10:45:26.570" v="458" actId="20577"/>
        <pc:sldMkLst>
          <pc:docMk/>
          <pc:sldMk cId="366223291" sldId="444"/>
        </pc:sldMkLst>
      </pc:sldChg>
      <pc:sldChg chg="modNotesTx">
        <pc:chgData name="Nguyen Van Thanh" userId="397c937a-6631-46d4-ab7f-15d71e973788" providerId="ADAL" clId="{14F2668C-B227-4699-9AF9-38CD30E2C27B}" dt="2021-08-27T10:45:39.845" v="459" actId="20577"/>
        <pc:sldMkLst>
          <pc:docMk/>
          <pc:sldMk cId="1444914568" sldId="445"/>
        </pc:sldMkLst>
      </pc:sldChg>
      <pc:sldChg chg="modSp mod">
        <pc:chgData name="Nguyen Van Thanh" userId="397c937a-6631-46d4-ab7f-15d71e973788" providerId="ADAL" clId="{14F2668C-B227-4699-9AF9-38CD30E2C27B}" dt="2021-08-27T10:15:29.865" v="444" actId="20577"/>
        <pc:sldMkLst>
          <pc:docMk/>
          <pc:sldMk cId="1411867007" sldId="470"/>
        </pc:sldMkLst>
        <pc:spChg chg="mod">
          <ac:chgData name="Nguyen Van Thanh" userId="397c937a-6631-46d4-ab7f-15d71e973788" providerId="ADAL" clId="{14F2668C-B227-4699-9AF9-38CD30E2C27B}" dt="2021-08-27T10:15:29.865" v="444" actId="20577"/>
          <ac:spMkLst>
            <pc:docMk/>
            <pc:sldMk cId="1411867007" sldId="470"/>
            <ac:spMk id="3" creationId="{4397526F-B6E9-487F-9BC7-5FE14F8BEFFC}"/>
          </ac:spMkLst>
        </pc:spChg>
      </pc:sldChg>
      <pc:sldChg chg="addSp modSp mod">
        <pc:chgData name="Nguyen Van Thanh" userId="397c937a-6631-46d4-ab7f-15d71e973788" providerId="ADAL" clId="{14F2668C-B227-4699-9AF9-38CD30E2C27B}" dt="2021-08-27T10:54:46.095" v="467" actId="14100"/>
        <pc:sldMkLst>
          <pc:docMk/>
          <pc:sldMk cId="2029875616" sldId="478"/>
        </pc:sldMkLst>
        <pc:picChg chg="add mod">
          <ac:chgData name="Nguyen Van Thanh" userId="397c937a-6631-46d4-ab7f-15d71e973788" providerId="ADAL" clId="{14F2668C-B227-4699-9AF9-38CD30E2C27B}" dt="2021-08-27T10:54:46.095" v="467" actId="14100"/>
          <ac:picMkLst>
            <pc:docMk/>
            <pc:sldMk cId="2029875616" sldId="478"/>
            <ac:picMk id="4" creationId="{458A771E-B413-4708-863B-FF266C8C69F3}"/>
          </ac:picMkLst>
        </pc:picChg>
      </pc:sldChg>
    </pc:docChg>
  </pc:docChgLst>
  <pc:docChgLst>
    <pc:chgData name="Nguyen Thi Thuy" userId="51590b7b-a373-4bbe-8e38-44e726520488" providerId="ADAL" clId="{704C7060-AF2A-4EC6-993B-913B0946B072}"/>
    <pc:docChg chg="undo custSel modSld">
      <pc:chgData name="Nguyen Thi Thuy" userId="51590b7b-a373-4bbe-8e38-44e726520488" providerId="ADAL" clId="{704C7060-AF2A-4EC6-993B-913B0946B072}" dt="2021-10-18T04:20:31.189" v="676" actId="20577"/>
      <pc:docMkLst>
        <pc:docMk/>
      </pc:docMkLst>
      <pc:sldChg chg="modSp mod">
        <pc:chgData name="Nguyen Thi Thuy" userId="51590b7b-a373-4bbe-8e38-44e726520488" providerId="ADAL" clId="{704C7060-AF2A-4EC6-993B-913B0946B072}" dt="2021-10-17T17:46:13.359" v="13"/>
        <pc:sldMkLst>
          <pc:docMk/>
          <pc:sldMk cId="3086833757" sldId="263"/>
        </pc:sldMkLst>
        <pc:spChg chg="mod">
          <ac:chgData name="Nguyen Thi Thuy" userId="51590b7b-a373-4bbe-8e38-44e726520488" providerId="ADAL" clId="{704C7060-AF2A-4EC6-993B-913B0946B072}" dt="2021-10-17T17:46:13.359" v="13"/>
          <ac:spMkLst>
            <pc:docMk/>
            <pc:sldMk cId="3086833757" sldId="263"/>
            <ac:spMk id="4" creationId="{6529FA50-2804-4814-9A4B-52DDF695BAEC}"/>
          </ac:spMkLst>
        </pc:spChg>
        <pc:picChg chg="mod">
          <ac:chgData name="Nguyen Thi Thuy" userId="51590b7b-a373-4bbe-8e38-44e726520488" providerId="ADAL" clId="{704C7060-AF2A-4EC6-993B-913B0946B072}" dt="2021-10-17T17:46:11.590" v="11" actId="1076"/>
          <ac:picMkLst>
            <pc:docMk/>
            <pc:sldMk cId="3086833757" sldId="263"/>
            <ac:picMk id="3" creationId="{077FB62E-9A8C-462F-83DA-782FB5B5C3DA}"/>
          </ac:picMkLst>
        </pc:picChg>
      </pc:sldChg>
      <pc:sldChg chg="setBg">
        <pc:chgData name="Nguyen Thi Thuy" userId="51590b7b-a373-4bbe-8e38-44e726520488" providerId="ADAL" clId="{704C7060-AF2A-4EC6-993B-913B0946B072}" dt="2021-10-18T04:05:44.901" v="553"/>
        <pc:sldMkLst>
          <pc:docMk/>
          <pc:sldMk cId="2752322968" sldId="269"/>
        </pc:sldMkLst>
      </pc:sldChg>
      <pc:sldChg chg="modNotesTx">
        <pc:chgData name="Nguyen Thi Thuy" userId="51590b7b-a373-4bbe-8e38-44e726520488" providerId="ADAL" clId="{704C7060-AF2A-4EC6-993B-913B0946B072}" dt="2021-10-17T17:57:02.024" v="185" actId="20577"/>
        <pc:sldMkLst>
          <pc:docMk/>
          <pc:sldMk cId="1671280588" sldId="272"/>
        </pc:sldMkLst>
      </pc:sldChg>
      <pc:sldChg chg="modNotesTx">
        <pc:chgData name="Nguyen Thi Thuy" userId="51590b7b-a373-4bbe-8e38-44e726520488" providerId="ADAL" clId="{704C7060-AF2A-4EC6-993B-913B0946B072}" dt="2021-10-18T01:28:28.235" v="415" actId="20577"/>
        <pc:sldMkLst>
          <pc:docMk/>
          <pc:sldMk cId="92384005" sldId="303"/>
        </pc:sldMkLst>
      </pc:sldChg>
      <pc:sldChg chg="modNotesTx">
        <pc:chgData name="Nguyen Thi Thuy" userId="51590b7b-a373-4bbe-8e38-44e726520488" providerId="ADAL" clId="{704C7060-AF2A-4EC6-993B-913B0946B072}" dt="2021-10-18T02:04:51.989" v="548" actId="20577"/>
        <pc:sldMkLst>
          <pc:docMk/>
          <pc:sldMk cId="2531538839" sldId="316"/>
        </pc:sldMkLst>
      </pc:sldChg>
      <pc:sldChg chg="modSp mod setBg">
        <pc:chgData name="Nguyen Thi Thuy" userId="51590b7b-a373-4bbe-8e38-44e726520488" providerId="ADAL" clId="{704C7060-AF2A-4EC6-993B-913B0946B072}" dt="2021-10-18T02:15:54.552" v="552"/>
        <pc:sldMkLst>
          <pc:docMk/>
          <pc:sldMk cId="1681554498" sldId="330"/>
        </pc:sldMkLst>
        <pc:picChg chg="mod">
          <ac:chgData name="Nguyen Thi Thuy" userId="51590b7b-a373-4bbe-8e38-44e726520488" providerId="ADAL" clId="{704C7060-AF2A-4EC6-993B-913B0946B072}" dt="2021-10-18T02:15:37.519" v="549" actId="14100"/>
          <ac:picMkLst>
            <pc:docMk/>
            <pc:sldMk cId="1681554498" sldId="330"/>
            <ac:picMk id="3" creationId="{3A3BBE3A-6D0C-41B9-A9C5-CCC31CB74CA4}"/>
          </ac:picMkLst>
        </pc:picChg>
      </pc:sldChg>
      <pc:sldChg chg="modNotesTx">
        <pc:chgData name="Nguyen Thi Thuy" userId="51590b7b-a373-4bbe-8e38-44e726520488" providerId="ADAL" clId="{704C7060-AF2A-4EC6-993B-913B0946B072}" dt="2021-10-18T04:15:48.097" v="599" actId="20577"/>
        <pc:sldMkLst>
          <pc:docMk/>
          <pc:sldMk cId="23993809" sldId="331"/>
        </pc:sldMkLst>
      </pc:sldChg>
      <pc:sldChg chg="modNotesTx">
        <pc:chgData name="Nguyen Thi Thuy" userId="51590b7b-a373-4bbe-8e38-44e726520488" providerId="ADAL" clId="{704C7060-AF2A-4EC6-993B-913B0946B072}" dt="2021-10-18T04:20:31.189" v="676" actId="20577"/>
        <pc:sldMkLst>
          <pc:docMk/>
          <pc:sldMk cId="2830728696" sldId="363"/>
        </pc:sldMkLst>
      </pc:sldChg>
    </pc:docChg>
  </pc:docChgLst>
  <pc:docChgLst>
    <pc:chgData name="Nguyen Van Thai Thanh" userId="efe48e9e-abaa-4a82-8677-c996e7a91e96" providerId="ADAL" clId="{C2E81BD9-CDAF-476C-ADDF-F493576CE8F6}"/>
    <pc:docChg chg="undo custSel modSld">
      <pc:chgData name="Nguyen Van Thai Thanh" userId="efe48e9e-abaa-4a82-8677-c996e7a91e96" providerId="ADAL" clId="{C2E81BD9-CDAF-476C-ADDF-F493576CE8F6}" dt="2021-11-22T11:17:53.897" v="16" actId="20577"/>
      <pc:docMkLst>
        <pc:docMk/>
      </pc:docMkLst>
      <pc:sldChg chg="modSp mod">
        <pc:chgData name="Nguyen Van Thai Thanh" userId="efe48e9e-abaa-4a82-8677-c996e7a91e96" providerId="ADAL" clId="{C2E81BD9-CDAF-476C-ADDF-F493576CE8F6}" dt="2021-11-22T07:54:17.991" v="1" actId="1036"/>
        <pc:sldMkLst>
          <pc:docMk/>
          <pc:sldMk cId="3997974906" sldId="266"/>
        </pc:sldMkLst>
        <pc:picChg chg="mod">
          <ac:chgData name="Nguyen Van Thai Thanh" userId="efe48e9e-abaa-4a82-8677-c996e7a91e96" providerId="ADAL" clId="{C2E81BD9-CDAF-476C-ADDF-F493576CE8F6}" dt="2021-11-22T07:54:17.991" v="1" actId="1036"/>
          <ac:picMkLst>
            <pc:docMk/>
            <pc:sldMk cId="3997974906" sldId="266"/>
            <ac:picMk id="7" creationId="{D9415449-3864-436F-93CC-33A2705BCA2D}"/>
          </ac:picMkLst>
        </pc:picChg>
      </pc:sldChg>
      <pc:sldChg chg="modSp mod">
        <pc:chgData name="Nguyen Van Thai Thanh" userId="efe48e9e-abaa-4a82-8677-c996e7a91e96" providerId="ADAL" clId="{C2E81BD9-CDAF-476C-ADDF-F493576CE8F6}" dt="2021-11-22T08:36:09.465" v="3" actId="1076"/>
        <pc:sldMkLst>
          <pc:docMk/>
          <pc:sldMk cId="2937466429" sldId="324"/>
        </pc:sldMkLst>
        <pc:picChg chg="mod">
          <ac:chgData name="Nguyen Van Thai Thanh" userId="efe48e9e-abaa-4a82-8677-c996e7a91e96" providerId="ADAL" clId="{C2E81BD9-CDAF-476C-ADDF-F493576CE8F6}" dt="2021-11-22T08:36:09.465" v="3" actId="1076"/>
          <ac:picMkLst>
            <pc:docMk/>
            <pc:sldMk cId="2937466429" sldId="324"/>
            <ac:picMk id="3" creationId="{9A4CD173-7E43-467A-8AB8-2CDFD71813F8}"/>
          </ac:picMkLst>
        </pc:picChg>
      </pc:sldChg>
      <pc:sldChg chg="addSp modSp modNotesTx">
        <pc:chgData name="Nguyen Van Thai Thanh" userId="efe48e9e-abaa-4a82-8677-c996e7a91e96" providerId="ADAL" clId="{C2E81BD9-CDAF-476C-ADDF-F493576CE8F6}" dt="2021-11-22T11:17:53.897" v="16" actId="20577"/>
        <pc:sldMkLst>
          <pc:docMk/>
          <pc:sldMk cId="3641954200" sldId="434"/>
        </pc:sldMkLst>
        <pc:picChg chg="add mod">
          <ac:chgData name="Nguyen Van Thai Thanh" userId="efe48e9e-abaa-4a82-8677-c996e7a91e96" providerId="ADAL" clId="{C2E81BD9-CDAF-476C-ADDF-F493576CE8F6}" dt="2021-11-22T11:17:44.185" v="10" actId="14100"/>
          <ac:picMkLst>
            <pc:docMk/>
            <pc:sldMk cId="3641954200" sldId="434"/>
            <ac:picMk id="1026" creationId="{E0AA6F1B-86B7-439A-BBEF-3F26D8CD0737}"/>
          </ac:picMkLst>
        </pc:picChg>
      </pc:sldChg>
      <pc:sldChg chg="addSp delSp mod">
        <pc:chgData name="Nguyen Van Thai Thanh" userId="efe48e9e-abaa-4a82-8677-c996e7a91e96" providerId="ADAL" clId="{C2E81BD9-CDAF-476C-ADDF-F493576CE8F6}" dt="2021-11-22T10:55:17.963" v="5" actId="21"/>
        <pc:sldMkLst>
          <pc:docMk/>
          <pc:sldMk cId="2029875616" sldId="478"/>
        </pc:sldMkLst>
        <pc:picChg chg="add del">
          <ac:chgData name="Nguyen Van Thai Thanh" userId="efe48e9e-abaa-4a82-8677-c996e7a91e96" providerId="ADAL" clId="{C2E81BD9-CDAF-476C-ADDF-F493576CE8F6}" dt="2021-11-22T10:55:17.963" v="5" actId="21"/>
          <ac:picMkLst>
            <pc:docMk/>
            <pc:sldMk cId="2029875616" sldId="478"/>
            <ac:picMk id="4" creationId="{458A771E-B413-4708-863B-FF266C8C69F3}"/>
          </ac:picMkLst>
        </pc:picChg>
      </pc:sldChg>
      <pc:sldChg chg="modSp mod">
        <pc:chgData name="Nguyen Van Thai Thanh" userId="efe48e9e-abaa-4a82-8677-c996e7a91e96" providerId="ADAL" clId="{C2E81BD9-CDAF-476C-ADDF-F493576CE8F6}" dt="2021-11-22T11:13:15.923" v="6" actId="14100"/>
        <pc:sldMkLst>
          <pc:docMk/>
          <pc:sldMk cId="3623872755" sldId="512"/>
        </pc:sldMkLst>
        <pc:picChg chg="mod">
          <ac:chgData name="Nguyen Van Thai Thanh" userId="efe48e9e-abaa-4a82-8677-c996e7a91e96" providerId="ADAL" clId="{C2E81BD9-CDAF-476C-ADDF-F493576CE8F6}" dt="2021-11-22T11:13:15.923" v="6" actId="14100"/>
          <ac:picMkLst>
            <pc:docMk/>
            <pc:sldMk cId="3623872755" sldId="512"/>
            <ac:picMk id="4" creationId="{57C869F4-56CB-4072-B2C4-96323C460D97}"/>
          </ac:picMkLst>
        </pc:picChg>
      </pc:sldChg>
    </pc:docChg>
  </pc:docChgLst>
  <pc:docChgLst>
    <pc:chgData name="Nguyen Van Thanh" userId="S::nvthanhy15@ump.edu.vn::397c937a-6631-46d4-ab7f-15d71e973788" providerId="AD" clId="Web-{B9637323-42AE-18EE-08E1-0EE2EAAD90F1}"/>
    <pc:docChg chg="modSld">
      <pc:chgData name="Nguyen Van Thanh" userId="S::nvthanhy15@ump.edu.vn::397c937a-6631-46d4-ab7f-15d71e973788" providerId="AD" clId="Web-{B9637323-42AE-18EE-08E1-0EE2EAAD90F1}" dt="2021-11-06T07:29:19.620" v="8" actId="14100"/>
      <pc:docMkLst>
        <pc:docMk/>
      </pc:docMkLst>
      <pc:sldChg chg="modNotes">
        <pc:chgData name="Nguyen Van Thanh" userId="S::nvthanhy15@ump.edu.vn::397c937a-6631-46d4-ab7f-15d71e973788" providerId="AD" clId="Web-{B9637323-42AE-18EE-08E1-0EE2EAAD90F1}" dt="2021-11-06T06:16:00.167" v="2"/>
        <pc:sldMkLst>
          <pc:docMk/>
          <pc:sldMk cId="1050179504" sldId="424"/>
        </pc:sldMkLst>
      </pc:sldChg>
      <pc:sldChg chg="modSp">
        <pc:chgData name="Nguyen Van Thanh" userId="S::nvthanhy15@ump.edu.vn::397c937a-6631-46d4-ab7f-15d71e973788" providerId="AD" clId="Web-{B9637323-42AE-18EE-08E1-0EE2EAAD90F1}" dt="2021-11-06T07:23:49.658" v="7" actId="14100"/>
        <pc:sldMkLst>
          <pc:docMk/>
          <pc:sldMk cId="3367956612" sldId="495"/>
        </pc:sldMkLst>
        <pc:picChg chg="mod">
          <ac:chgData name="Nguyen Van Thanh" userId="S::nvthanhy15@ump.edu.vn::397c937a-6631-46d4-ab7f-15d71e973788" providerId="AD" clId="Web-{B9637323-42AE-18EE-08E1-0EE2EAAD90F1}" dt="2021-11-06T07:23:39.689" v="4" actId="14100"/>
          <ac:picMkLst>
            <pc:docMk/>
            <pc:sldMk cId="3367956612" sldId="495"/>
            <ac:picMk id="5" creationId="{22750FE1-A256-4D67-9EF2-3CE8AE191DD3}"/>
          </ac:picMkLst>
        </pc:picChg>
        <pc:picChg chg="mod">
          <ac:chgData name="Nguyen Van Thanh" userId="S::nvthanhy15@ump.edu.vn::397c937a-6631-46d4-ab7f-15d71e973788" providerId="AD" clId="Web-{B9637323-42AE-18EE-08E1-0EE2EAAD90F1}" dt="2021-11-06T07:23:49.658" v="7" actId="14100"/>
          <ac:picMkLst>
            <pc:docMk/>
            <pc:sldMk cId="3367956612" sldId="495"/>
            <ac:picMk id="7" creationId="{F7E4E5DC-F226-489E-B59A-36339776E07E}"/>
          </ac:picMkLst>
        </pc:picChg>
      </pc:sldChg>
      <pc:sldChg chg="modSp">
        <pc:chgData name="Nguyen Van Thanh" userId="S::nvthanhy15@ump.edu.vn::397c937a-6631-46d4-ab7f-15d71e973788" providerId="AD" clId="Web-{B9637323-42AE-18EE-08E1-0EE2EAAD90F1}" dt="2021-11-06T07:29:19.620" v="8" actId="14100"/>
        <pc:sldMkLst>
          <pc:docMk/>
          <pc:sldMk cId="2857885554" sldId="500"/>
        </pc:sldMkLst>
        <pc:picChg chg="mod">
          <ac:chgData name="Nguyen Van Thanh" userId="S::nvthanhy15@ump.edu.vn::397c937a-6631-46d4-ab7f-15d71e973788" providerId="AD" clId="Web-{B9637323-42AE-18EE-08E1-0EE2EAAD90F1}" dt="2021-11-06T07:29:19.620" v="8" actId="14100"/>
          <ac:picMkLst>
            <pc:docMk/>
            <pc:sldMk cId="2857885554" sldId="500"/>
            <ac:picMk id="3" creationId="{F6B4BF82-A1B2-4E33-A7DB-FFF7B15F5024}"/>
          </ac:picMkLst>
        </pc:picChg>
      </pc:sldChg>
    </pc:docChg>
  </pc:docChgLst>
  <pc:docChgLst>
    <pc:chgData name="Nguyen Van Thanh" userId="S::nvthanhy15@ump.edu.vn::397c937a-6631-46d4-ab7f-15d71e973788" providerId="AD" clId="Web-{74EBBAA4-EA89-1EC7-20C7-F2E13D125CB6}"/>
    <pc:docChg chg="modSld">
      <pc:chgData name="Nguyen Van Thanh" userId="S::nvthanhy15@ump.edu.vn::397c937a-6631-46d4-ab7f-15d71e973788" providerId="AD" clId="Web-{74EBBAA4-EA89-1EC7-20C7-F2E13D125CB6}" dt="2021-11-05T19:20:17.152" v="3" actId="1076"/>
      <pc:docMkLst>
        <pc:docMk/>
      </pc:docMkLst>
      <pc:sldChg chg="modSp">
        <pc:chgData name="Nguyen Van Thanh" userId="S::nvthanhy15@ump.edu.vn::397c937a-6631-46d4-ab7f-15d71e973788" providerId="AD" clId="Web-{74EBBAA4-EA89-1EC7-20C7-F2E13D125CB6}" dt="2021-11-05T18:59:15.375" v="0" actId="14100"/>
        <pc:sldMkLst>
          <pc:docMk/>
          <pc:sldMk cId="194729780" sldId="340"/>
        </pc:sldMkLst>
        <pc:picChg chg="mod">
          <ac:chgData name="Nguyen Van Thanh" userId="S::nvthanhy15@ump.edu.vn::397c937a-6631-46d4-ab7f-15d71e973788" providerId="AD" clId="Web-{74EBBAA4-EA89-1EC7-20C7-F2E13D125CB6}" dt="2021-11-05T18:59:15.375" v="0" actId="14100"/>
          <ac:picMkLst>
            <pc:docMk/>
            <pc:sldMk cId="194729780" sldId="340"/>
            <ac:picMk id="3" creationId="{A250B2C0-142E-4D28-9FB5-8DB7F15BFEE4}"/>
          </ac:picMkLst>
        </pc:picChg>
      </pc:sldChg>
      <pc:sldChg chg="modSp">
        <pc:chgData name="Nguyen Van Thanh" userId="S::nvthanhy15@ump.edu.vn::397c937a-6631-46d4-ab7f-15d71e973788" providerId="AD" clId="Web-{74EBBAA4-EA89-1EC7-20C7-F2E13D125CB6}" dt="2021-11-05T19:20:17.152" v="3" actId="1076"/>
        <pc:sldMkLst>
          <pc:docMk/>
          <pc:sldMk cId="2997073496" sldId="407"/>
        </pc:sldMkLst>
        <pc:picChg chg="mod">
          <ac:chgData name="Nguyen Van Thanh" userId="S::nvthanhy15@ump.edu.vn::397c937a-6631-46d4-ab7f-15d71e973788" providerId="AD" clId="Web-{74EBBAA4-EA89-1EC7-20C7-F2E13D125CB6}" dt="2021-11-05T19:20:17.152" v="3" actId="1076"/>
          <ac:picMkLst>
            <pc:docMk/>
            <pc:sldMk cId="2997073496" sldId="407"/>
            <ac:picMk id="3" creationId="{58FDDAE1-20A5-4C29-B67C-42CA062E39F9}"/>
          </ac:picMkLst>
        </pc:picChg>
      </pc:sldChg>
    </pc:docChg>
  </pc:docChgLst>
  <pc:docChgLst>
    <pc:chgData name="Nguyen Thi Thuy" userId="51590b7b-a373-4bbe-8e38-44e726520488" providerId="ADAL" clId="{3B8AE467-998D-4209-90BC-B6F8B203163C}"/>
    <pc:docChg chg="custSel addSld modSld">
      <pc:chgData name="Nguyen Thi Thuy" userId="51590b7b-a373-4bbe-8e38-44e726520488" providerId="ADAL" clId="{3B8AE467-998D-4209-90BC-B6F8B203163C}" dt="2021-08-04T17:42:00.932" v="1045" actId="20577"/>
      <pc:docMkLst>
        <pc:docMk/>
      </pc:docMkLst>
      <pc:sldChg chg="modNotesTx">
        <pc:chgData name="Nguyen Thi Thuy" userId="51590b7b-a373-4bbe-8e38-44e726520488" providerId="ADAL" clId="{3B8AE467-998D-4209-90BC-B6F8B203163C}" dt="2021-08-03T00:55:33.954" v="1" actId="20577"/>
        <pc:sldMkLst>
          <pc:docMk/>
          <pc:sldMk cId="3113175522" sldId="265"/>
        </pc:sldMkLst>
      </pc:sldChg>
      <pc:sldChg chg="modNotesTx">
        <pc:chgData name="Nguyen Thi Thuy" userId="51590b7b-a373-4bbe-8e38-44e726520488" providerId="ADAL" clId="{3B8AE467-998D-4209-90BC-B6F8B203163C}" dt="2021-08-04T14:35:27.943" v="242" actId="20577"/>
        <pc:sldMkLst>
          <pc:docMk/>
          <pc:sldMk cId="1372609737" sldId="280"/>
        </pc:sldMkLst>
      </pc:sldChg>
      <pc:sldChg chg="modNotesTx">
        <pc:chgData name="Nguyen Thi Thuy" userId="51590b7b-a373-4bbe-8e38-44e726520488" providerId="ADAL" clId="{3B8AE467-998D-4209-90BC-B6F8B203163C}" dt="2021-08-04T16:12:19.130" v="300" actId="20577"/>
        <pc:sldMkLst>
          <pc:docMk/>
          <pc:sldMk cId="548369353" sldId="285"/>
        </pc:sldMkLst>
      </pc:sldChg>
      <pc:sldChg chg="modNotesTx">
        <pc:chgData name="Nguyen Thi Thuy" userId="51590b7b-a373-4bbe-8e38-44e726520488" providerId="ADAL" clId="{3B8AE467-998D-4209-90BC-B6F8B203163C}" dt="2021-08-04T16:12:06.540" v="296" actId="20577"/>
        <pc:sldMkLst>
          <pc:docMk/>
          <pc:sldMk cId="3270166945" sldId="286"/>
        </pc:sldMkLst>
      </pc:sldChg>
      <pc:sldChg chg="modNotesTx">
        <pc:chgData name="Nguyen Thi Thuy" userId="51590b7b-a373-4bbe-8e38-44e726520488" providerId="ADAL" clId="{3B8AE467-998D-4209-90BC-B6F8B203163C}" dt="2021-08-04T16:16:42.140" v="320" actId="20577"/>
        <pc:sldMkLst>
          <pc:docMk/>
          <pc:sldMk cId="1731376997" sldId="291"/>
        </pc:sldMkLst>
      </pc:sldChg>
      <pc:sldChg chg="modNotesTx">
        <pc:chgData name="Nguyen Thi Thuy" userId="51590b7b-a373-4bbe-8e38-44e726520488" providerId="ADAL" clId="{3B8AE467-998D-4209-90BC-B6F8B203163C}" dt="2021-08-04T17:27:18.236" v="461" actId="20577"/>
        <pc:sldMkLst>
          <pc:docMk/>
          <pc:sldMk cId="3815410990" sldId="315"/>
        </pc:sldMkLst>
      </pc:sldChg>
      <pc:sldChg chg="modNotesTx">
        <pc:chgData name="Nguyen Thi Thuy" userId="51590b7b-a373-4bbe-8e38-44e726520488" providerId="ADAL" clId="{3B8AE467-998D-4209-90BC-B6F8B203163C}" dt="2021-08-04T17:36:04.844" v="722" actId="20577"/>
        <pc:sldMkLst>
          <pc:docMk/>
          <pc:sldMk cId="2614164736" sldId="323"/>
        </pc:sldMkLst>
      </pc:sldChg>
      <pc:sldChg chg="modNotesTx">
        <pc:chgData name="Nguyen Thi Thuy" userId="51590b7b-a373-4bbe-8e38-44e726520488" providerId="ADAL" clId="{3B8AE467-998D-4209-90BC-B6F8B203163C}" dt="2021-08-04T17:42:00.932" v="1045" actId="20577"/>
        <pc:sldMkLst>
          <pc:docMk/>
          <pc:sldMk cId="205531591" sldId="329"/>
        </pc:sldMkLst>
      </pc:sldChg>
      <pc:sldChg chg="addSp modSp add mod">
        <pc:chgData name="Nguyen Thi Thuy" userId="51590b7b-a373-4bbe-8e38-44e726520488" providerId="ADAL" clId="{3B8AE467-998D-4209-90BC-B6F8B203163C}" dt="2021-08-04T17:25:58.381" v="326" actId="1076"/>
        <pc:sldMkLst>
          <pc:docMk/>
          <pc:sldMk cId="274308304" sldId="342"/>
        </pc:sldMkLst>
        <pc:picChg chg="mod">
          <ac:chgData name="Nguyen Thi Thuy" userId="51590b7b-a373-4bbe-8e38-44e726520488" providerId="ADAL" clId="{3B8AE467-998D-4209-90BC-B6F8B203163C}" dt="2021-08-04T17:25:56.474" v="325" actId="14100"/>
          <ac:picMkLst>
            <pc:docMk/>
            <pc:sldMk cId="274308304" sldId="342"/>
            <ac:picMk id="3" creationId="{9BE86365-6FB8-4D4C-8A36-6A52183891FC}"/>
          </ac:picMkLst>
        </pc:picChg>
        <pc:picChg chg="add mod">
          <ac:chgData name="Nguyen Thi Thuy" userId="51590b7b-a373-4bbe-8e38-44e726520488" providerId="ADAL" clId="{3B8AE467-998D-4209-90BC-B6F8B203163C}" dt="2021-08-04T17:25:58.381" v="326" actId="1076"/>
          <ac:picMkLst>
            <pc:docMk/>
            <pc:sldMk cId="274308304" sldId="342"/>
            <ac:picMk id="5" creationId="{6FC957C2-470A-418B-8F0A-F4F9C43ADD9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1B7CF-7466-4406-8B91-D914337BFCB7}" type="datetimeFigureOut">
              <a:rPr lang="vi-VN" smtClean="0"/>
              <a:t>23/11/2021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73FCD-5F1A-45E8-9A93-2CD2E54E7370}" type="slidenum">
              <a:rPr lang="vi-VN" smtClean="0"/>
              <a:t>‹#›</a:t>
            </a:fld>
            <a:endParaRPr lang="vi-VN"/>
          </a:p>
        </p:txBody>
      </p:sp>
    </p:spTree>
    <p:extLst>
      <p:ext uri="{BB962C8B-B14F-4D97-AF65-F5344CB8AC3E}">
        <p14:creationId xmlns:p14="http://schemas.microsoft.com/office/powerpoint/2010/main" val="2848725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C73FCD-5F1A-45E8-9A93-2CD2E54E7370}" type="slidenum">
              <a:rPr lang="vi-VN" smtClean="0"/>
              <a:t>1</a:t>
            </a:fld>
            <a:endParaRPr lang="vi-VN"/>
          </a:p>
        </p:txBody>
      </p:sp>
    </p:spTree>
    <p:extLst>
      <p:ext uri="{BB962C8B-B14F-4D97-AF65-F5344CB8AC3E}">
        <p14:creationId xmlns:p14="http://schemas.microsoft.com/office/powerpoint/2010/main" val="279085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a:t>
            </a:r>
            <a:r>
              <a:rPr lang="en-GB" dirty="0"/>
              <a:t>, SÂ</a:t>
            </a:r>
            <a:r>
              <a:rPr lang="en-GB" baseline="0" dirty="0"/>
              <a:t> rõ rồi, bệnh nhẹ không cần CT, mổ luôn</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12</a:t>
            </a:fld>
            <a:endParaRPr lang="vi-VN"/>
          </a:p>
        </p:txBody>
      </p:sp>
    </p:spTree>
    <p:extLst>
      <p:ext uri="{BB962C8B-B14F-4D97-AF65-F5344CB8AC3E}">
        <p14:creationId xmlns:p14="http://schemas.microsoft.com/office/powerpoint/2010/main" val="159326634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37b</a:t>
            </a:r>
          </a:p>
          <a:p>
            <a:r>
              <a:rPr lang="en-US"/>
              <a:t>38d</a:t>
            </a:r>
          </a:p>
        </p:txBody>
      </p:sp>
      <p:sp>
        <p:nvSpPr>
          <p:cNvPr id="4" name="Slide Number Placeholder 3"/>
          <p:cNvSpPr>
            <a:spLocks noGrp="1"/>
          </p:cNvSpPr>
          <p:nvPr>
            <p:ph type="sldNum" sz="quarter" idx="5"/>
          </p:nvPr>
        </p:nvSpPr>
        <p:spPr/>
        <p:txBody>
          <a:bodyPr/>
          <a:lstStyle/>
          <a:p>
            <a:fld id="{2BC73FCD-5F1A-45E8-9A93-2CD2E54E7370}" type="slidenum">
              <a:rPr lang="vi-VN" smtClean="0"/>
              <a:t>125</a:t>
            </a:fld>
            <a:endParaRPr lang="vi-VN"/>
          </a:p>
        </p:txBody>
      </p:sp>
    </p:spTree>
    <p:extLst>
      <p:ext uri="{BB962C8B-B14F-4D97-AF65-F5344CB8AC3E}">
        <p14:creationId xmlns:p14="http://schemas.microsoft.com/office/powerpoint/2010/main" val="38031724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39a</a:t>
            </a:r>
          </a:p>
          <a:p>
            <a:r>
              <a:rPr lang="en-US" dirty="0"/>
              <a:t>40e</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126</a:t>
            </a:fld>
            <a:endParaRPr lang="vi-VN"/>
          </a:p>
        </p:txBody>
      </p:sp>
    </p:spTree>
    <p:extLst>
      <p:ext uri="{BB962C8B-B14F-4D97-AF65-F5344CB8AC3E}">
        <p14:creationId xmlns:p14="http://schemas.microsoft.com/office/powerpoint/2010/main" val="21756058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55b</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127</a:t>
            </a:fld>
            <a:endParaRPr lang="vi-VN"/>
          </a:p>
        </p:txBody>
      </p:sp>
    </p:spTree>
    <p:extLst>
      <p:ext uri="{BB962C8B-B14F-4D97-AF65-F5344CB8AC3E}">
        <p14:creationId xmlns:p14="http://schemas.microsoft.com/office/powerpoint/2010/main" val="21464571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2BC73FCD-5F1A-45E8-9A93-2CD2E54E7370}" type="slidenum">
              <a:rPr lang="vi-VN" smtClean="0"/>
              <a:t>130</a:t>
            </a:fld>
            <a:endParaRPr lang="vi-VN"/>
          </a:p>
        </p:txBody>
      </p:sp>
    </p:spTree>
    <p:extLst>
      <p:ext uri="{BB962C8B-B14F-4D97-AF65-F5344CB8AC3E}">
        <p14:creationId xmlns:p14="http://schemas.microsoft.com/office/powerpoint/2010/main" val="5890200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2BC73FCD-5F1A-45E8-9A93-2CD2E54E7370}" type="slidenum">
              <a:rPr lang="vi-VN" smtClean="0"/>
              <a:t>131</a:t>
            </a:fld>
            <a:endParaRPr lang="vi-VN"/>
          </a:p>
        </p:txBody>
      </p:sp>
    </p:spTree>
    <p:extLst>
      <p:ext uri="{BB962C8B-B14F-4D97-AF65-F5344CB8AC3E}">
        <p14:creationId xmlns:p14="http://schemas.microsoft.com/office/powerpoint/2010/main" val="42079435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a:t>
            </a:r>
            <a:r>
              <a:rPr lang="en-US" dirty="0" err="1"/>
              <a:t>trước</a:t>
            </a:r>
            <a:r>
              <a:rPr lang="en-US" dirty="0"/>
              <a:t> </a:t>
            </a:r>
            <a:r>
              <a:rPr lang="en-US" dirty="0" err="1"/>
              <a:t>đó</a:t>
            </a:r>
            <a:r>
              <a:rPr lang="en-US" dirty="0"/>
              <a:t> E, 42 A</a:t>
            </a:r>
          </a:p>
        </p:txBody>
      </p:sp>
      <p:sp>
        <p:nvSpPr>
          <p:cNvPr id="4" name="Slide Number Placeholder 3"/>
          <p:cNvSpPr>
            <a:spLocks noGrp="1"/>
          </p:cNvSpPr>
          <p:nvPr>
            <p:ph type="sldNum" sz="quarter" idx="5"/>
          </p:nvPr>
        </p:nvSpPr>
        <p:spPr/>
        <p:txBody>
          <a:bodyPr/>
          <a:lstStyle/>
          <a:p>
            <a:fld id="{2BC73FCD-5F1A-45E8-9A93-2CD2E54E7370}" type="slidenum">
              <a:rPr lang="vi-VN" smtClean="0"/>
              <a:t>132</a:t>
            </a:fld>
            <a:endParaRPr lang="vi-VN"/>
          </a:p>
        </p:txBody>
      </p:sp>
    </p:spTree>
    <p:extLst>
      <p:ext uri="{BB962C8B-B14F-4D97-AF65-F5344CB8AC3E}">
        <p14:creationId xmlns:p14="http://schemas.microsoft.com/office/powerpoint/2010/main" val="37046531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a:t>
            </a:r>
            <a:r>
              <a:rPr lang="en-US" dirty="0"/>
              <a:t> </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134</a:t>
            </a:fld>
            <a:endParaRPr lang="vi-VN"/>
          </a:p>
        </p:txBody>
      </p:sp>
    </p:spTree>
    <p:extLst>
      <p:ext uri="{BB962C8B-B14F-4D97-AF65-F5344CB8AC3E}">
        <p14:creationId xmlns:p14="http://schemas.microsoft.com/office/powerpoint/2010/main" val="3614850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135</a:t>
            </a:fld>
            <a:endParaRPr lang="vi-VN"/>
          </a:p>
        </p:txBody>
      </p:sp>
    </p:spTree>
    <p:extLst>
      <p:ext uri="{BB962C8B-B14F-4D97-AF65-F5344CB8AC3E}">
        <p14:creationId xmlns:p14="http://schemas.microsoft.com/office/powerpoint/2010/main" val="4028047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t>
            </a:r>
          </a:p>
        </p:txBody>
      </p:sp>
      <p:sp>
        <p:nvSpPr>
          <p:cNvPr id="4" name="Slide Number Placeholder 3"/>
          <p:cNvSpPr>
            <a:spLocks noGrp="1"/>
          </p:cNvSpPr>
          <p:nvPr>
            <p:ph type="sldNum" sz="quarter" idx="5"/>
          </p:nvPr>
        </p:nvSpPr>
        <p:spPr/>
        <p:txBody>
          <a:bodyPr/>
          <a:lstStyle/>
          <a:p>
            <a:fld id="{2BC73FCD-5F1A-45E8-9A93-2CD2E54E7370}" type="slidenum">
              <a:rPr lang="vi-VN" smtClean="0"/>
              <a:t>136</a:t>
            </a:fld>
            <a:endParaRPr lang="vi-VN"/>
          </a:p>
        </p:txBody>
      </p:sp>
    </p:spTree>
    <p:extLst>
      <p:ext uri="{BB962C8B-B14F-4D97-AF65-F5344CB8AC3E}">
        <p14:creationId xmlns:p14="http://schemas.microsoft.com/office/powerpoint/2010/main" val="27280958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137</a:t>
            </a:fld>
            <a:endParaRPr lang="vi-VN"/>
          </a:p>
        </p:txBody>
      </p:sp>
    </p:spTree>
    <p:extLst>
      <p:ext uri="{BB962C8B-B14F-4D97-AF65-F5344CB8AC3E}">
        <p14:creationId xmlns:p14="http://schemas.microsoft.com/office/powerpoint/2010/main" val="2673431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a:t>
            </a:r>
            <a:r>
              <a:rPr lang="en-GB" dirty="0"/>
              <a:t>, hẹp</a:t>
            </a:r>
            <a:r>
              <a:rPr lang="en-GB" baseline="0" dirty="0"/>
              <a:t> đường mật thì mật ruột, có sỏi gan mới làm mật ruột da (phải có sỏi gan mới làm): tái phát 2 lần+ hẹp, tái phát 3 </a:t>
            </a:r>
            <a:r>
              <a:rPr lang="en-GB" baseline="0" dirty="0" err="1"/>
              <a:t>lần</a:t>
            </a:r>
            <a:r>
              <a:rPr lang="en-GB" baseline="0" dirty="0"/>
              <a:t>, </a:t>
            </a:r>
            <a:r>
              <a:rPr lang="en-GB" baseline="0" dirty="0" err="1"/>
              <a:t>còn</a:t>
            </a:r>
            <a:r>
              <a:rPr lang="en-GB" baseline="0" dirty="0"/>
              <a:t> </a:t>
            </a:r>
            <a:r>
              <a:rPr lang="en-GB" baseline="0" dirty="0" err="1"/>
              <a:t>tái</a:t>
            </a:r>
            <a:r>
              <a:rPr lang="en-GB" baseline="0" dirty="0"/>
              <a:t> </a:t>
            </a:r>
            <a:r>
              <a:rPr lang="en-GB" baseline="0" dirty="0" err="1"/>
              <a:t>phát</a:t>
            </a:r>
            <a:r>
              <a:rPr lang="en-GB" baseline="0" dirty="0"/>
              <a:t> </a:t>
            </a:r>
            <a:r>
              <a:rPr lang="en-GB" baseline="0" dirty="0" err="1"/>
              <a:t>mà</a:t>
            </a:r>
            <a:r>
              <a:rPr lang="en-GB" baseline="0" dirty="0"/>
              <a:t> </a:t>
            </a:r>
            <a:r>
              <a:rPr lang="en-GB" baseline="0" dirty="0" err="1"/>
              <a:t>chỉ</a:t>
            </a:r>
            <a:r>
              <a:rPr lang="en-GB" baseline="0" dirty="0"/>
              <a:t> OMC </a:t>
            </a:r>
            <a:r>
              <a:rPr lang="en-GB" baseline="0" dirty="0" err="1"/>
              <a:t>thì</a:t>
            </a:r>
            <a:r>
              <a:rPr lang="en-GB" baseline="0" dirty="0"/>
              <a:t> ERCP </a:t>
            </a:r>
            <a:r>
              <a:rPr lang="en-GB" baseline="0" dirty="0" err="1"/>
              <a:t>cho</a:t>
            </a:r>
            <a:r>
              <a:rPr lang="en-GB" baseline="0" dirty="0"/>
              <a:t> </a:t>
            </a:r>
            <a:r>
              <a:rPr lang="en-GB" baseline="0" dirty="0" err="1"/>
              <a:t>nhẹ</a:t>
            </a:r>
            <a:r>
              <a:rPr lang="en-GB" baseline="0" dirty="0"/>
              <a:t> </a:t>
            </a:r>
            <a:r>
              <a:rPr lang="en-GB" baseline="0" dirty="0" err="1"/>
              <a:t>nhàng</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13</a:t>
            </a:fld>
            <a:endParaRPr lang="vi-VN"/>
          </a:p>
        </p:txBody>
      </p:sp>
    </p:spTree>
    <p:extLst>
      <p:ext uri="{BB962C8B-B14F-4D97-AF65-F5344CB8AC3E}">
        <p14:creationId xmlns:p14="http://schemas.microsoft.com/office/powerpoint/2010/main" val="9104721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t>
            </a:r>
          </a:p>
        </p:txBody>
      </p:sp>
      <p:sp>
        <p:nvSpPr>
          <p:cNvPr id="4" name="Slide Number Placeholder 3"/>
          <p:cNvSpPr>
            <a:spLocks noGrp="1"/>
          </p:cNvSpPr>
          <p:nvPr>
            <p:ph type="sldNum" sz="quarter" idx="5"/>
          </p:nvPr>
        </p:nvSpPr>
        <p:spPr/>
        <p:txBody>
          <a:bodyPr/>
          <a:lstStyle/>
          <a:p>
            <a:fld id="{2BC73FCD-5F1A-45E8-9A93-2CD2E54E7370}" type="slidenum">
              <a:rPr lang="vi-VN" smtClean="0"/>
              <a:t>138</a:t>
            </a:fld>
            <a:endParaRPr lang="vi-VN"/>
          </a:p>
        </p:txBody>
      </p:sp>
    </p:spTree>
    <p:extLst>
      <p:ext uri="{BB962C8B-B14F-4D97-AF65-F5344CB8AC3E}">
        <p14:creationId xmlns:p14="http://schemas.microsoft.com/office/powerpoint/2010/main" val="36015186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139</a:t>
            </a:fld>
            <a:endParaRPr lang="vi-VN"/>
          </a:p>
        </p:txBody>
      </p:sp>
    </p:spTree>
    <p:extLst>
      <p:ext uri="{BB962C8B-B14F-4D97-AF65-F5344CB8AC3E}">
        <p14:creationId xmlns:p14="http://schemas.microsoft.com/office/powerpoint/2010/main" val="19956874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1a,2a,3d,4a (</a:t>
            </a:r>
            <a:r>
              <a:rPr lang="en-US" dirty="0" err="1"/>
              <a:t>Thiếu</a:t>
            </a:r>
            <a:r>
              <a:rPr lang="en-US" dirty="0"/>
              <a:t> </a:t>
            </a:r>
            <a:r>
              <a:rPr lang="en-US" dirty="0" err="1"/>
              <a:t>máu</a:t>
            </a:r>
            <a:r>
              <a:rPr lang="en-US" dirty="0"/>
              <a:t> </a:t>
            </a:r>
            <a:r>
              <a:rPr lang="en-US" dirty="0" err="1"/>
              <a:t>tán</a:t>
            </a:r>
            <a:r>
              <a:rPr lang="en-US" dirty="0"/>
              <a:t> </a:t>
            </a:r>
            <a:r>
              <a:rPr lang="en-US" dirty="0" err="1"/>
              <a:t>huyết</a:t>
            </a:r>
            <a:r>
              <a:rPr lang="en-US" dirty="0"/>
              <a:t> </a:t>
            </a:r>
            <a:r>
              <a:rPr lang="en-US" dirty="0" err="1"/>
              <a:t>mới</a:t>
            </a:r>
            <a:r>
              <a:rPr lang="en-US" dirty="0"/>
              <a:t> </a:t>
            </a:r>
            <a:r>
              <a:rPr lang="en-US" dirty="0" err="1"/>
              <a:t>đúng</a:t>
            </a:r>
            <a:r>
              <a:rPr lang="en-US" dirty="0"/>
              <a:t>),5a</a:t>
            </a:r>
          </a:p>
        </p:txBody>
      </p:sp>
      <p:sp>
        <p:nvSpPr>
          <p:cNvPr id="4" name="Slide Number Placeholder 3"/>
          <p:cNvSpPr>
            <a:spLocks noGrp="1"/>
          </p:cNvSpPr>
          <p:nvPr>
            <p:ph type="sldNum" sz="quarter" idx="5"/>
          </p:nvPr>
        </p:nvSpPr>
        <p:spPr/>
        <p:txBody>
          <a:bodyPr/>
          <a:lstStyle/>
          <a:p>
            <a:fld id="{2BC73FCD-5F1A-45E8-9A93-2CD2E54E7370}" type="slidenum">
              <a:rPr lang="vi-VN" smtClean="0"/>
              <a:t>144</a:t>
            </a:fld>
            <a:endParaRPr lang="vi-VN"/>
          </a:p>
        </p:txBody>
      </p:sp>
    </p:spTree>
    <p:extLst>
      <p:ext uri="{BB962C8B-B14F-4D97-AF65-F5344CB8AC3E}">
        <p14:creationId xmlns:p14="http://schemas.microsoft.com/office/powerpoint/2010/main" val="7669877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 5a</a:t>
            </a:r>
          </a:p>
        </p:txBody>
      </p:sp>
      <p:sp>
        <p:nvSpPr>
          <p:cNvPr id="4" name="Slide Number Placeholder 3"/>
          <p:cNvSpPr>
            <a:spLocks noGrp="1"/>
          </p:cNvSpPr>
          <p:nvPr>
            <p:ph type="sldNum" sz="quarter" idx="5"/>
          </p:nvPr>
        </p:nvSpPr>
        <p:spPr/>
        <p:txBody>
          <a:bodyPr/>
          <a:lstStyle/>
          <a:p>
            <a:fld id="{2BC73FCD-5F1A-45E8-9A93-2CD2E54E7370}" type="slidenum">
              <a:rPr lang="vi-VN" smtClean="0"/>
              <a:t>146</a:t>
            </a:fld>
            <a:endParaRPr lang="vi-VN"/>
          </a:p>
        </p:txBody>
      </p:sp>
    </p:spTree>
    <p:extLst>
      <p:ext uri="{BB962C8B-B14F-4D97-AF65-F5344CB8AC3E}">
        <p14:creationId xmlns:p14="http://schemas.microsoft.com/office/powerpoint/2010/main" val="17832959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1b,2c,3c,4b,5b</a:t>
            </a:r>
          </a:p>
        </p:txBody>
      </p:sp>
      <p:sp>
        <p:nvSpPr>
          <p:cNvPr id="4" name="Slide Number Placeholder 3"/>
          <p:cNvSpPr>
            <a:spLocks noGrp="1"/>
          </p:cNvSpPr>
          <p:nvPr>
            <p:ph type="sldNum" sz="quarter" idx="5"/>
          </p:nvPr>
        </p:nvSpPr>
        <p:spPr/>
        <p:txBody>
          <a:bodyPr/>
          <a:lstStyle/>
          <a:p>
            <a:fld id="{2BC73FCD-5F1A-45E8-9A93-2CD2E54E7370}" type="slidenum">
              <a:rPr lang="vi-VN" smtClean="0"/>
              <a:t>148</a:t>
            </a:fld>
            <a:endParaRPr lang="vi-VN"/>
          </a:p>
        </p:txBody>
      </p:sp>
    </p:spTree>
    <p:extLst>
      <p:ext uri="{BB962C8B-B14F-4D97-AF65-F5344CB8AC3E}">
        <p14:creationId xmlns:p14="http://schemas.microsoft.com/office/powerpoint/2010/main" val="8607707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41a (</a:t>
            </a:r>
            <a:r>
              <a:rPr lang="en-US" dirty="0" err="1"/>
              <a:t>Trong</a:t>
            </a:r>
            <a:r>
              <a:rPr lang="en-US" dirty="0"/>
              <a:t> u </a:t>
            </a:r>
            <a:r>
              <a:rPr lang="en-US" dirty="0" err="1"/>
              <a:t>quanh</a:t>
            </a:r>
            <a:r>
              <a:rPr lang="en-US" dirty="0"/>
              <a:t> </a:t>
            </a:r>
            <a:r>
              <a:rPr lang="en-US" dirty="0" err="1"/>
              <a:t>bóng</a:t>
            </a:r>
            <a:r>
              <a:rPr lang="en-US" dirty="0"/>
              <a:t> </a:t>
            </a:r>
            <a:r>
              <a:rPr lang="en-US" dirty="0" err="1"/>
              <a:t>Vater</a:t>
            </a:r>
            <a:r>
              <a:rPr lang="en-US" dirty="0"/>
              <a:t> </a:t>
            </a:r>
            <a:r>
              <a:rPr lang="en-US" dirty="0" err="1"/>
              <a:t>cũng</a:t>
            </a:r>
            <a:r>
              <a:rPr lang="en-US" dirty="0"/>
              <a:t> </a:t>
            </a:r>
            <a:r>
              <a:rPr lang="en-US" dirty="0" err="1"/>
              <a:t>có</a:t>
            </a:r>
            <a:r>
              <a:rPr lang="en-US" dirty="0"/>
              <a:t> </a:t>
            </a:r>
            <a:r>
              <a:rPr lang="en-US" dirty="0" err="1"/>
              <a:t>túi</a:t>
            </a:r>
            <a:r>
              <a:rPr lang="en-US" dirty="0"/>
              <a:t> </a:t>
            </a:r>
            <a:r>
              <a:rPr lang="en-US" dirty="0" err="1"/>
              <a:t>mật</a:t>
            </a:r>
            <a:r>
              <a:rPr lang="en-US" dirty="0"/>
              <a:t> </a:t>
            </a:r>
            <a:r>
              <a:rPr lang="en-US" dirty="0" err="1"/>
              <a:t>căng</a:t>
            </a:r>
            <a:r>
              <a:rPr lang="en-US" dirty="0"/>
              <a:t> to), </a:t>
            </a:r>
            <a:r>
              <a:rPr lang="en-US" dirty="0" err="1"/>
              <a:t>thành</a:t>
            </a:r>
            <a:r>
              <a:rPr lang="en-US" dirty="0"/>
              <a:t> </a:t>
            </a:r>
            <a:r>
              <a:rPr lang="en-US" dirty="0" err="1"/>
              <a:t>tách</a:t>
            </a:r>
            <a:r>
              <a:rPr lang="en-US" dirty="0"/>
              <a:t> </a:t>
            </a:r>
            <a:r>
              <a:rPr lang="en-US" dirty="0" err="1"/>
              <a:t>lớp</a:t>
            </a:r>
            <a:r>
              <a:rPr lang="en-US" dirty="0"/>
              <a:t> </a:t>
            </a:r>
            <a:r>
              <a:rPr lang="en-US" dirty="0" err="1"/>
              <a:t>thì</a:t>
            </a:r>
            <a:r>
              <a:rPr lang="en-US" dirty="0"/>
              <a:t> </a:t>
            </a:r>
            <a:r>
              <a:rPr lang="en-US" dirty="0" err="1"/>
              <a:t>nghĩ</a:t>
            </a:r>
            <a:r>
              <a:rPr lang="en-US" dirty="0"/>
              <a:t> </a:t>
            </a:r>
            <a:r>
              <a:rPr lang="en-US" dirty="0" err="1"/>
              <a:t>khả</a:t>
            </a:r>
            <a:r>
              <a:rPr lang="en-US" dirty="0"/>
              <a:t> </a:t>
            </a:r>
            <a:r>
              <a:rPr lang="en-US" dirty="0" err="1"/>
              <a:t>năng</a:t>
            </a:r>
            <a:r>
              <a:rPr lang="en-US" dirty="0"/>
              <a:t> </a:t>
            </a:r>
            <a:r>
              <a:rPr lang="en-US" dirty="0" err="1"/>
              <a:t>đã</a:t>
            </a:r>
            <a:r>
              <a:rPr lang="en-US" dirty="0"/>
              <a:t> </a:t>
            </a:r>
            <a:r>
              <a:rPr lang="en-US" dirty="0" err="1"/>
              <a:t>có</a:t>
            </a:r>
            <a:r>
              <a:rPr lang="en-US" dirty="0"/>
              <a:t> </a:t>
            </a:r>
            <a:r>
              <a:rPr lang="en-US" dirty="0" err="1"/>
              <a:t>thủng</a:t>
            </a:r>
            <a:r>
              <a:rPr lang="en-US" dirty="0"/>
              <a:t> </a:t>
            </a:r>
            <a:r>
              <a:rPr lang="en-US" dirty="0" err="1"/>
              <a:t>khí</a:t>
            </a:r>
            <a:r>
              <a:rPr lang="en-US" dirty="0"/>
              <a:t> </a:t>
            </a:r>
            <a:r>
              <a:rPr lang="en-US" dirty="0" err="1"/>
              <a:t>và</a:t>
            </a:r>
            <a:r>
              <a:rPr lang="en-US" dirty="0"/>
              <a:t> </a:t>
            </a:r>
            <a:r>
              <a:rPr lang="en-US" dirty="0" err="1"/>
              <a:t>dịch</a:t>
            </a:r>
            <a:r>
              <a:rPr lang="en-US" dirty="0"/>
              <a:t> </a:t>
            </a:r>
            <a:r>
              <a:rPr lang="en-US" dirty="0" err="1"/>
              <a:t>len</a:t>
            </a:r>
            <a:r>
              <a:rPr lang="en-US" dirty="0"/>
              <a:t> </a:t>
            </a:r>
            <a:r>
              <a:rPr lang="en-US" dirty="0" err="1"/>
              <a:t>vào</a:t>
            </a:r>
            <a:r>
              <a:rPr lang="en-US" dirty="0"/>
              <a:t> </a:t>
            </a:r>
            <a:r>
              <a:rPr lang="en-US" dirty="0" err="1"/>
              <a:t>giữa</a:t>
            </a:r>
            <a:r>
              <a:rPr lang="en-US" dirty="0"/>
              <a:t> 2 </a:t>
            </a:r>
            <a:r>
              <a:rPr lang="en-US" dirty="0" err="1"/>
              <a:t>lớp</a:t>
            </a:r>
            <a:endParaRPr lang="en-US" dirty="0"/>
          </a:p>
        </p:txBody>
      </p:sp>
      <p:sp>
        <p:nvSpPr>
          <p:cNvPr id="4" name="Slide Number Placeholder 3"/>
          <p:cNvSpPr>
            <a:spLocks noGrp="1"/>
          </p:cNvSpPr>
          <p:nvPr>
            <p:ph type="sldNum" sz="quarter" idx="5"/>
          </p:nvPr>
        </p:nvSpPr>
        <p:spPr/>
        <p:txBody>
          <a:bodyPr/>
          <a:lstStyle/>
          <a:p>
            <a:fld id="{2BC73FCD-5F1A-45E8-9A93-2CD2E54E7370}" type="slidenum">
              <a:rPr lang="vi-VN" smtClean="0"/>
              <a:t>151</a:t>
            </a:fld>
            <a:endParaRPr lang="vi-VN"/>
          </a:p>
        </p:txBody>
      </p:sp>
    </p:spTree>
    <p:extLst>
      <p:ext uri="{BB962C8B-B14F-4D97-AF65-F5344CB8AC3E}">
        <p14:creationId xmlns:p14="http://schemas.microsoft.com/office/powerpoint/2010/main" val="21343535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28d,30e</a:t>
            </a:r>
          </a:p>
        </p:txBody>
      </p:sp>
      <p:sp>
        <p:nvSpPr>
          <p:cNvPr id="4" name="Slide Number Placeholder 3"/>
          <p:cNvSpPr>
            <a:spLocks noGrp="1"/>
          </p:cNvSpPr>
          <p:nvPr>
            <p:ph type="sldNum" sz="quarter" idx="5"/>
          </p:nvPr>
        </p:nvSpPr>
        <p:spPr/>
        <p:txBody>
          <a:bodyPr/>
          <a:lstStyle/>
          <a:p>
            <a:fld id="{2BC73FCD-5F1A-45E8-9A93-2CD2E54E7370}" type="slidenum">
              <a:rPr lang="vi-VN" smtClean="0"/>
              <a:t>156</a:t>
            </a:fld>
            <a:endParaRPr lang="vi-VN"/>
          </a:p>
        </p:txBody>
      </p:sp>
    </p:spTree>
    <p:extLst>
      <p:ext uri="{BB962C8B-B14F-4D97-AF65-F5344CB8AC3E}">
        <p14:creationId xmlns:p14="http://schemas.microsoft.com/office/powerpoint/2010/main" val="169686443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2BC73FCD-5F1A-45E8-9A93-2CD2E54E7370}" type="slidenum">
              <a:rPr lang="vi-VN" smtClean="0"/>
              <a:t>157</a:t>
            </a:fld>
            <a:endParaRPr lang="vi-VN"/>
          </a:p>
        </p:txBody>
      </p:sp>
    </p:spTree>
    <p:extLst>
      <p:ext uri="{BB962C8B-B14F-4D97-AF65-F5344CB8AC3E}">
        <p14:creationId xmlns:p14="http://schemas.microsoft.com/office/powerpoint/2010/main" val="24087727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d,a,b</a:t>
            </a:r>
            <a:endParaRPr lang="en-US" dirty="0" err="1">
              <a:cs typeface="Calibri"/>
            </a:endParaRPr>
          </a:p>
        </p:txBody>
      </p:sp>
      <p:sp>
        <p:nvSpPr>
          <p:cNvPr id="4" name="Slide Number Placeholder 3"/>
          <p:cNvSpPr>
            <a:spLocks noGrp="1"/>
          </p:cNvSpPr>
          <p:nvPr>
            <p:ph type="sldNum" sz="quarter" idx="5"/>
          </p:nvPr>
        </p:nvSpPr>
        <p:spPr/>
        <p:txBody>
          <a:bodyPr/>
          <a:lstStyle/>
          <a:p>
            <a:fld id="{2BC73FCD-5F1A-45E8-9A93-2CD2E54E7370}" type="slidenum">
              <a:rPr lang="vi-VN" smtClean="0"/>
              <a:t>159</a:t>
            </a:fld>
            <a:endParaRPr lang="vi-VN"/>
          </a:p>
        </p:txBody>
      </p:sp>
    </p:spTree>
    <p:extLst>
      <p:ext uri="{BB962C8B-B14F-4D97-AF65-F5344CB8AC3E}">
        <p14:creationId xmlns:p14="http://schemas.microsoft.com/office/powerpoint/2010/main" val="32953316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E,2d?</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160</a:t>
            </a:fld>
            <a:endParaRPr lang="vi-VN"/>
          </a:p>
        </p:txBody>
      </p:sp>
    </p:spTree>
    <p:extLst>
      <p:ext uri="{BB962C8B-B14F-4D97-AF65-F5344CB8AC3E}">
        <p14:creationId xmlns:p14="http://schemas.microsoft.com/office/powerpoint/2010/main" val="185865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t>
            </a:r>
          </a:p>
        </p:txBody>
      </p:sp>
      <p:sp>
        <p:nvSpPr>
          <p:cNvPr id="4" name="Slide Number Placeholder 3"/>
          <p:cNvSpPr>
            <a:spLocks noGrp="1"/>
          </p:cNvSpPr>
          <p:nvPr>
            <p:ph type="sldNum" sz="quarter" idx="5"/>
          </p:nvPr>
        </p:nvSpPr>
        <p:spPr/>
        <p:txBody>
          <a:bodyPr/>
          <a:lstStyle/>
          <a:p>
            <a:fld id="{2BC73FCD-5F1A-45E8-9A93-2CD2E54E7370}" type="slidenum">
              <a:rPr lang="vi-VN" smtClean="0"/>
              <a:t>15</a:t>
            </a:fld>
            <a:endParaRPr lang="vi-VN"/>
          </a:p>
        </p:txBody>
      </p:sp>
    </p:spTree>
    <p:extLst>
      <p:ext uri="{BB962C8B-B14F-4D97-AF65-F5344CB8AC3E}">
        <p14:creationId xmlns:p14="http://schemas.microsoft.com/office/powerpoint/2010/main" val="10427716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a:t>
            </a:r>
            <a:endParaRPr lang="en-US" dirty="0"/>
          </a:p>
        </p:txBody>
      </p:sp>
      <p:sp>
        <p:nvSpPr>
          <p:cNvPr id="4" name="Slide Number Placeholder 3"/>
          <p:cNvSpPr>
            <a:spLocks noGrp="1"/>
          </p:cNvSpPr>
          <p:nvPr>
            <p:ph type="sldNum" sz="quarter" idx="5"/>
          </p:nvPr>
        </p:nvSpPr>
        <p:spPr/>
        <p:txBody>
          <a:bodyPr/>
          <a:lstStyle/>
          <a:p>
            <a:fld id="{2BC73FCD-5F1A-45E8-9A93-2CD2E54E7370}" type="slidenum">
              <a:rPr lang="vi-VN" smtClean="0"/>
              <a:t>161</a:t>
            </a:fld>
            <a:endParaRPr lang="vi-VN"/>
          </a:p>
        </p:txBody>
      </p:sp>
    </p:spTree>
    <p:extLst>
      <p:ext uri="{BB962C8B-B14F-4D97-AF65-F5344CB8AC3E}">
        <p14:creationId xmlns:p14="http://schemas.microsoft.com/office/powerpoint/2010/main" val="37892301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c,b,b</a:t>
            </a:r>
            <a:endParaRPr lang="en-US" dirty="0"/>
          </a:p>
        </p:txBody>
      </p:sp>
      <p:sp>
        <p:nvSpPr>
          <p:cNvPr id="4" name="Slide Number Placeholder 3"/>
          <p:cNvSpPr>
            <a:spLocks noGrp="1"/>
          </p:cNvSpPr>
          <p:nvPr>
            <p:ph type="sldNum" sz="quarter" idx="5"/>
          </p:nvPr>
        </p:nvSpPr>
        <p:spPr/>
        <p:txBody>
          <a:bodyPr/>
          <a:lstStyle/>
          <a:p>
            <a:fld id="{2BC73FCD-5F1A-45E8-9A93-2CD2E54E7370}" type="slidenum">
              <a:rPr lang="vi-VN" smtClean="0"/>
              <a:t>162</a:t>
            </a:fld>
            <a:endParaRPr lang="vi-VN"/>
          </a:p>
        </p:txBody>
      </p:sp>
    </p:spTree>
    <p:extLst>
      <p:ext uri="{BB962C8B-B14F-4D97-AF65-F5344CB8AC3E}">
        <p14:creationId xmlns:p14="http://schemas.microsoft.com/office/powerpoint/2010/main" val="41276116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a:t>
            </a:r>
            <a:r>
              <a:rPr lang="en-US" dirty="0"/>
              <a:t>. (thanh B)</a:t>
            </a:r>
          </a:p>
        </p:txBody>
      </p:sp>
      <p:sp>
        <p:nvSpPr>
          <p:cNvPr id="4" name="Slide Number Placeholder 3"/>
          <p:cNvSpPr>
            <a:spLocks noGrp="1"/>
          </p:cNvSpPr>
          <p:nvPr>
            <p:ph type="sldNum" sz="quarter" idx="5"/>
          </p:nvPr>
        </p:nvSpPr>
        <p:spPr/>
        <p:txBody>
          <a:bodyPr/>
          <a:lstStyle/>
          <a:p>
            <a:fld id="{2BC73FCD-5F1A-45E8-9A93-2CD2E54E7370}" type="slidenum">
              <a:rPr lang="vi-VN" smtClean="0"/>
              <a:t>163</a:t>
            </a:fld>
            <a:endParaRPr lang="vi-VN"/>
          </a:p>
        </p:txBody>
      </p:sp>
    </p:spTree>
    <p:extLst>
      <p:ext uri="{BB962C8B-B14F-4D97-AF65-F5344CB8AC3E}">
        <p14:creationId xmlns:p14="http://schemas.microsoft.com/office/powerpoint/2010/main" val="9791795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12b</a:t>
            </a:r>
          </a:p>
          <a:p>
            <a:r>
              <a:rPr lang="en-US"/>
              <a:t>17e</a:t>
            </a:r>
          </a:p>
          <a:p>
            <a:r>
              <a:rPr lang="en-US"/>
              <a:t>37e</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165</a:t>
            </a:fld>
            <a:endParaRPr lang="vi-VN"/>
          </a:p>
        </p:txBody>
      </p:sp>
    </p:spTree>
    <p:extLst>
      <p:ext uri="{BB962C8B-B14F-4D97-AF65-F5344CB8AC3E}">
        <p14:creationId xmlns:p14="http://schemas.microsoft.com/office/powerpoint/2010/main" val="17047161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43e</a:t>
            </a:r>
          </a:p>
        </p:txBody>
      </p:sp>
      <p:sp>
        <p:nvSpPr>
          <p:cNvPr id="4" name="Slide Number Placeholder 3"/>
          <p:cNvSpPr>
            <a:spLocks noGrp="1"/>
          </p:cNvSpPr>
          <p:nvPr>
            <p:ph type="sldNum" sz="quarter" idx="5"/>
          </p:nvPr>
        </p:nvSpPr>
        <p:spPr/>
        <p:txBody>
          <a:bodyPr/>
          <a:lstStyle/>
          <a:p>
            <a:fld id="{2BC73FCD-5F1A-45E8-9A93-2CD2E54E7370}" type="slidenum">
              <a:rPr lang="vi-VN" smtClean="0"/>
              <a:t>166</a:t>
            </a:fld>
            <a:endParaRPr lang="vi-VN"/>
          </a:p>
        </p:txBody>
      </p:sp>
    </p:spTree>
    <p:extLst>
      <p:ext uri="{BB962C8B-B14F-4D97-AF65-F5344CB8AC3E}">
        <p14:creationId xmlns:p14="http://schemas.microsoft.com/office/powerpoint/2010/main" val="278617599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20D</a:t>
            </a:r>
          </a:p>
          <a:p>
            <a:r>
              <a:rPr lang="en-US" dirty="0"/>
              <a:t>4E</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168</a:t>
            </a:fld>
            <a:endParaRPr lang="vi-VN"/>
          </a:p>
        </p:txBody>
      </p:sp>
    </p:spTree>
    <p:extLst>
      <p:ext uri="{BB962C8B-B14F-4D97-AF65-F5344CB8AC3E}">
        <p14:creationId xmlns:p14="http://schemas.microsoft.com/office/powerpoint/2010/main" val="21304484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1e</a:t>
            </a:r>
          </a:p>
          <a:p>
            <a:r>
              <a:rPr lang="vi-VN" dirty="0"/>
              <a:t>2b</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170</a:t>
            </a:fld>
            <a:endParaRPr lang="vi-VN"/>
          </a:p>
        </p:txBody>
      </p:sp>
    </p:spTree>
    <p:extLst>
      <p:ext uri="{BB962C8B-B14F-4D97-AF65-F5344CB8AC3E}">
        <p14:creationId xmlns:p14="http://schemas.microsoft.com/office/powerpoint/2010/main" val="20261128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8c</a:t>
            </a:r>
          </a:p>
        </p:txBody>
      </p:sp>
      <p:sp>
        <p:nvSpPr>
          <p:cNvPr id="4" name="Slide Number Placeholder 3"/>
          <p:cNvSpPr>
            <a:spLocks noGrp="1"/>
          </p:cNvSpPr>
          <p:nvPr>
            <p:ph type="sldNum" sz="quarter" idx="5"/>
          </p:nvPr>
        </p:nvSpPr>
        <p:spPr/>
        <p:txBody>
          <a:bodyPr/>
          <a:lstStyle/>
          <a:p>
            <a:fld id="{2BC73FCD-5F1A-45E8-9A93-2CD2E54E7370}" type="slidenum">
              <a:rPr lang="vi-VN" smtClean="0"/>
              <a:t>171</a:t>
            </a:fld>
            <a:endParaRPr lang="vi-VN"/>
          </a:p>
        </p:txBody>
      </p:sp>
    </p:spTree>
    <p:extLst>
      <p:ext uri="{BB962C8B-B14F-4D97-AF65-F5344CB8AC3E}">
        <p14:creationId xmlns:p14="http://schemas.microsoft.com/office/powerpoint/2010/main" val="3853996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11d</a:t>
            </a:r>
          </a:p>
        </p:txBody>
      </p:sp>
      <p:sp>
        <p:nvSpPr>
          <p:cNvPr id="4" name="Slide Number Placeholder 3"/>
          <p:cNvSpPr>
            <a:spLocks noGrp="1"/>
          </p:cNvSpPr>
          <p:nvPr>
            <p:ph type="sldNum" sz="quarter" idx="5"/>
          </p:nvPr>
        </p:nvSpPr>
        <p:spPr/>
        <p:txBody>
          <a:bodyPr/>
          <a:lstStyle/>
          <a:p>
            <a:fld id="{2BC73FCD-5F1A-45E8-9A93-2CD2E54E7370}" type="slidenum">
              <a:rPr lang="vi-VN" smtClean="0"/>
              <a:t>172</a:t>
            </a:fld>
            <a:endParaRPr lang="vi-VN"/>
          </a:p>
        </p:txBody>
      </p:sp>
    </p:spTree>
    <p:extLst>
      <p:ext uri="{BB962C8B-B14F-4D97-AF65-F5344CB8AC3E}">
        <p14:creationId xmlns:p14="http://schemas.microsoft.com/office/powerpoint/2010/main" val="34674260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15d </a:t>
            </a:r>
            <a:r>
              <a:rPr lang="en-US" dirty="0" err="1"/>
              <a:t>chú</a:t>
            </a:r>
            <a:r>
              <a:rPr lang="en-US" dirty="0"/>
              <a:t> ý </a:t>
            </a:r>
            <a:r>
              <a:rPr lang="en-US" dirty="0" err="1"/>
              <a:t>câu</a:t>
            </a:r>
            <a:r>
              <a:rPr lang="en-US" dirty="0"/>
              <a:t> </a:t>
            </a:r>
            <a:r>
              <a:rPr lang="en-US" dirty="0" err="1"/>
              <a:t>này</a:t>
            </a:r>
            <a:endParaRPr lang="en-US" dirty="0"/>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173</a:t>
            </a:fld>
            <a:endParaRPr lang="vi-VN"/>
          </a:p>
        </p:txBody>
      </p:sp>
    </p:spTree>
    <p:extLst>
      <p:ext uri="{BB962C8B-B14F-4D97-AF65-F5344CB8AC3E}">
        <p14:creationId xmlns:p14="http://schemas.microsoft.com/office/powerpoint/2010/main" val="859735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16</a:t>
            </a:fld>
            <a:endParaRPr lang="vi-VN"/>
          </a:p>
        </p:txBody>
      </p:sp>
    </p:spTree>
    <p:extLst>
      <p:ext uri="{BB962C8B-B14F-4D97-AF65-F5344CB8AC3E}">
        <p14:creationId xmlns:p14="http://schemas.microsoft.com/office/powerpoint/2010/main" val="28607749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31c</a:t>
            </a:r>
          </a:p>
          <a:p>
            <a:r>
              <a:rPr lang="en-US"/>
              <a:t>34c</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174</a:t>
            </a:fld>
            <a:endParaRPr lang="vi-VN"/>
          </a:p>
        </p:txBody>
      </p:sp>
    </p:spTree>
    <p:extLst>
      <p:ext uri="{BB962C8B-B14F-4D97-AF65-F5344CB8AC3E}">
        <p14:creationId xmlns:p14="http://schemas.microsoft.com/office/powerpoint/2010/main" val="27862189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41a</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175</a:t>
            </a:fld>
            <a:endParaRPr lang="vi-VN"/>
          </a:p>
        </p:txBody>
      </p:sp>
    </p:spTree>
    <p:extLst>
      <p:ext uri="{BB962C8B-B14F-4D97-AF65-F5344CB8AC3E}">
        <p14:creationId xmlns:p14="http://schemas.microsoft.com/office/powerpoint/2010/main" val="137180062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53c</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176</a:t>
            </a:fld>
            <a:endParaRPr lang="vi-VN"/>
          </a:p>
        </p:txBody>
      </p:sp>
    </p:spTree>
    <p:extLst>
      <p:ext uri="{BB962C8B-B14F-4D97-AF65-F5344CB8AC3E}">
        <p14:creationId xmlns:p14="http://schemas.microsoft.com/office/powerpoint/2010/main" val="42423918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2b</a:t>
            </a:r>
          </a:p>
        </p:txBody>
      </p:sp>
      <p:sp>
        <p:nvSpPr>
          <p:cNvPr id="4" name="Slide Number Placeholder 3"/>
          <p:cNvSpPr>
            <a:spLocks noGrp="1"/>
          </p:cNvSpPr>
          <p:nvPr>
            <p:ph type="sldNum" sz="quarter" idx="5"/>
          </p:nvPr>
        </p:nvSpPr>
        <p:spPr/>
        <p:txBody>
          <a:bodyPr/>
          <a:lstStyle/>
          <a:p>
            <a:fld id="{2BC73FCD-5F1A-45E8-9A93-2CD2E54E7370}" type="slidenum">
              <a:rPr lang="vi-VN" smtClean="0"/>
              <a:t>178</a:t>
            </a:fld>
            <a:endParaRPr lang="vi-VN"/>
          </a:p>
        </p:txBody>
      </p:sp>
    </p:spTree>
    <p:extLst>
      <p:ext uri="{BB962C8B-B14F-4D97-AF65-F5344CB8AC3E}">
        <p14:creationId xmlns:p14="http://schemas.microsoft.com/office/powerpoint/2010/main" val="33264713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4d</a:t>
            </a:r>
          </a:p>
          <a:p>
            <a:r>
              <a:rPr lang="en-US"/>
              <a:t>8a</a:t>
            </a:r>
          </a:p>
          <a:p>
            <a:r>
              <a:rPr lang="en-US"/>
              <a:t>19d</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179</a:t>
            </a:fld>
            <a:endParaRPr lang="vi-VN"/>
          </a:p>
        </p:txBody>
      </p:sp>
    </p:spTree>
    <p:extLst>
      <p:ext uri="{BB962C8B-B14F-4D97-AF65-F5344CB8AC3E}">
        <p14:creationId xmlns:p14="http://schemas.microsoft.com/office/powerpoint/2010/main" val="20063835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20c</a:t>
            </a:r>
          </a:p>
          <a:p>
            <a:r>
              <a:rPr lang="vi-VN" dirty="0"/>
              <a:t>40a</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180</a:t>
            </a:fld>
            <a:endParaRPr lang="vi-VN"/>
          </a:p>
        </p:txBody>
      </p:sp>
    </p:spTree>
    <p:extLst>
      <p:ext uri="{BB962C8B-B14F-4D97-AF65-F5344CB8AC3E}">
        <p14:creationId xmlns:p14="http://schemas.microsoft.com/office/powerpoint/2010/main" val="11450427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51c</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181</a:t>
            </a:fld>
            <a:endParaRPr lang="vi-VN"/>
          </a:p>
        </p:txBody>
      </p:sp>
    </p:spTree>
    <p:extLst>
      <p:ext uri="{BB962C8B-B14F-4D97-AF65-F5344CB8AC3E}">
        <p14:creationId xmlns:p14="http://schemas.microsoft.com/office/powerpoint/2010/main" val="4779391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BC73FCD-5F1A-45E8-9A93-2CD2E54E7370}" type="slidenum">
              <a:rPr lang="vi-VN" smtClean="0"/>
              <a:t>183</a:t>
            </a:fld>
            <a:endParaRPr lang="vi-VN"/>
          </a:p>
        </p:txBody>
      </p:sp>
    </p:spTree>
    <p:extLst>
      <p:ext uri="{BB962C8B-B14F-4D97-AF65-F5344CB8AC3E}">
        <p14:creationId xmlns:p14="http://schemas.microsoft.com/office/powerpoint/2010/main" val="739349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2BC73FCD-5F1A-45E8-9A93-2CD2E54E7370}" type="slidenum">
              <a:rPr lang="vi-VN" smtClean="0"/>
              <a:t>184</a:t>
            </a:fld>
            <a:endParaRPr lang="vi-VN"/>
          </a:p>
        </p:txBody>
      </p:sp>
    </p:spTree>
    <p:extLst>
      <p:ext uri="{BB962C8B-B14F-4D97-AF65-F5344CB8AC3E}">
        <p14:creationId xmlns:p14="http://schemas.microsoft.com/office/powerpoint/2010/main" val="29874657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2BC73FCD-5F1A-45E8-9A93-2CD2E54E7370}" type="slidenum">
              <a:rPr lang="vi-VN" smtClean="0"/>
              <a:t>185</a:t>
            </a:fld>
            <a:endParaRPr lang="vi-VN"/>
          </a:p>
        </p:txBody>
      </p:sp>
    </p:spTree>
    <p:extLst>
      <p:ext uri="{BB962C8B-B14F-4D97-AF65-F5344CB8AC3E}">
        <p14:creationId xmlns:p14="http://schemas.microsoft.com/office/powerpoint/2010/main" val="2612315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A</a:t>
            </a:r>
          </a:p>
        </p:txBody>
      </p:sp>
      <p:sp>
        <p:nvSpPr>
          <p:cNvPr id="4" name="Slide Number Placeholder 3"/>
          <p:cNvSpPr>
            <a:spLocks noGrp="1"/>
          </p:cNvSpPr>
          <p:nvPr>
            <p:ph type="sldNum" sz="quarter" idx="5"/>
          </p:nvPr>
        </p:nvSpPr>
        <p:spPr/>
        <p:txBody>
          <a:bodyPr/>
          <a:lstStyle/>
          <a:p>
            <a:fld id="{2BC73FCD-5F1A-45E8-9A93-2CD2E54E7370}" type="slidenum">
              <a:rPr lang="vi-VN" smtClean="0"/>
              <a:t>17</a:t>
            </a:fld>
            <a:endParaRPr lang="vi-VN"/>
          </a:p>
        </p:txBody>
      </p:sp>
    </p:spTree>
    <p:extLst>
      <p:ext uri="{BB962C8B-B14F-4D97-AF65-F5344CB8AC3E}">
        <p14:creationId xmlns:p14="http://schemas.microsoft.com/office/powerpoint/2010/main" val="30743061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BC73FCD-5F1A-45E8-9A93-2CD2E54E7370}" type="slidenum">
              <a:rPr lang="vi-VN" smtClean="0"/>
              <a:t>186</a:t>
            </a:fld>
            <a:endParaRPr lang="vi-VN"/>
          </a:p>
        </p:txBody>
      </p:sp>
    </p:spTree>
    <p:extLst>
      <p:ext uri="{BB962C8B-B14F-4D97-AF65-F5344CB8AC3E}">
        <p14:creationId xmlns:p14="http://schemas.microsoft.com/office/powerpoint/2010/main" val="38896903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BC73FCD-5F1A-45E8-9A93-2CD2E54E7370}" type="slidenum">
              <a:rPr lang="vi-VN" smtClean="0"/>
              <a:t>187</a:t>
            </a:fld>
            <a:endParaRPr lang="vi-VN"/>
          </a:p>
        </p:txBody>
      </p:sp>
    </p:spTree>
    <p:extLst>
      <p:ext uri="{BB962C8B-B14F-4D97-AF65-F5344CB8AC3E}">
        <p14:creationId xmlns:p14="http://schemas.microsoft.com/office/powerpoint/2010/main" val="29009242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2BC73FCD-5F1A-45E8-9A93-2CD2E54E7370}" type="slidenum">
              <a:rPr lang="vi-VN" smtClean="0"/>
              <a:t>188</a:t>
            </a:fld>
            <a:endParaRPr lang="vi-VN"/>
          </a:p>
        </p:txBody>
      </p:sp>
    </p:spTree>
    <p:extLst>
      <p:ext uri="{BB962C8B-B14F-4D97-AF65-F5344CB8AC3E}">
        <p14:creationId xmlns:p14="http://schemas.microsoft.com/office/powerpoint/2010/main" val="34604883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190</a:t>
            </a:fld>
            <a:endParaRPr lang="vi-VN"/>
          </a:p>
        </p:txBody>
      </p:sp>
    </p:spTree>
    <p:extLst>
      <p:ext uri="{BB962C8B-B14F-4D97-AF65-F5344CB8AC3E}">
        <p14:creationId xmlns:p14="http://schemas.microsoft.com/office/powerpoint/2010/main" val="24089577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29d</a:t>
            </a:r>
          </a:p>
          <a:p>
            <a:r>
              <a:rPr lang="vi-VN" dirty="0"/>
              <a:t>33c</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191</a:t>
            </a:fld>
            <a:endParaRPr lang="vi-VN"/>
          </a:p>
        </p:txBody>
      </p:sp>
    </p:spTree>
    <p:extLst>
      <p:ext uri="{BB962C8B-B14F-4D97-AF65-F5344CB8AC3E}">
        <p14:creationId xmlns:p14="http://schemas.microsoft.com/office/powerpoint/2010/main" val="19761389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34d</a:t>
            </a:r>
          </a:p>
          <a:p>
            <a:r>
              <a:rPr lang="vi-VN" dirty="0"/>
              <a:t>37e</a:t>
            </a:r>
          </a:p>
        </p:txBody>
      </p:sp>
      <p:sp>
        <p:nvSpPr>
          <p:cNvPr id="4" name="Slide Number Placeholder 3"/>
          <p:cNvSpPr>
            <a:spLocks noGrp="1"/>
          </p:cNvSpPr>
          <p:nvPr>
            <p:ph type="sldNum" sz="quarter" idx="5"/>
          </p:nvPr>
        </p:nvSpPr>
        <p:spPr/>
        <p:txBody>
          <a:bodyPr/>
          <a:lstStyle/>
          <a:p>
            <a:fld id="{2BC73FCD-5F1A-45E8-9A93-2CD2E54E7370}" type="slidenum">
              <a:rPr lang="vi-VN" smtClean="0"/>
              <a:t>192</a:t>
            </a:fld>
            <a:endParaRPr lang="vi-VN"/>
          </a:p>
        </p:txBody>
      </p:sp>
    </p:spTree>
    <p:extLst>
      <p:ext uri="{BB962C8B-B14F-4D97-AF65-F5344CB8AC3E}">
        <p14:creationId xmlns:p14="http://schemas.microsoft.com/office/powerpoint/2010/main" val="12759686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41c</a:t>
            </a:r>
          </a:p>
          <a:p>
            <a:r>
              <a:rPr lang="vi-VN" dirty="0"/>
              <a:t>42d</a:t>
            </a:r>
          </a:p>
          <a:p>
            <a:r>
              <a:rPr lang="vi-VN" dirty="0"/>
              <a:t>54c</a:t>
            </a:r>
          </a:p>
        </p:txBody>
      </p:sp>
      <p:sp>
        <p:nvSpPr>
          <p:cNvPr id="4" name="Slide Number Placeholder 3"/>
          <p:cNvSpPr>
            <a:spLocks noGrp="1"/>
          </p:cNvSpPr>
          <p:nvPr>
            <p:ph type="sldNum" sz="quarter" idx="5"/>
          </p:nvPr>
        </p:nvSpPr>
        <p:spPr/>
        <p:txBody>
          <a:bodyPr/>
          <a:lstStyle/>
          <a:p>
            <a:fld id="{2BC73FCD-5F1A-45E8-9A93-2CD2E54E7370}" type="slidenum">
              <a:rPr lang="vi-VN" smtClean="0"/>
              <a:t>193</a:t>
            </a:fld>
            <a:endParaRPr lang="vi-VN"/>
          </a:p>
        </p:txBody>
      </p:sp>
    </p:spTree>
    <p:extLst>
      <p:ext uri="{BB962C8B-B14F-4D97-AF65-F5344CB8AC3E}">
        <p14:creationId xmlns:p14="http://schemas.microsoft.com/office/powerpoint/2010/main" val="292835171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24d</a:t>
            </a:r>
          </a:p>
          <a:p>
            <a:r>
              <a:rPr lang="vi-VN" dirty="0"/>
              <a:t>30c</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195</a:t>
            </a:fld>
            <a:endParaRPr lang="vi-VN"/>
          </a:p>
        </p:txBody>
      </p:sp>
    </p:spTree>
    <p:extLst>
      <p:ext uri="{BB962C8B-B14F-4D97-AF65-F5344CB8AC3E}">
        <p14:creationId xmlns:p14="http://schemas.microsoft.com/office/powerpoint/2010/main" val="179598074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33c</a:t>
            </a:r>
          </a:p>
          <a:p>
            <a:r>
              <a:rPr lang="vi-VN" dirty="0"/>
              <a:t>40b</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196</a:t>
            </a:fld>
            <a:endParaRPr lang="vi-VN"/>
          </a:p>
        </p:txBody>
      </p:sp>
    </p:spTree>
    <p:extLst>
      <p:ext uri="{BB962C8B-B14F-4D97-AF65-F5344CB8AC3E}">
        <p14:creationId xmlns:p14="http://schemas.microsoft.com/office/powerpoint/2010/main" val="100869275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51d</a:t>
            </a:r>
          </a:p>
          <a:p>
            <a:r>
              <a:rPr lang="en-US"/>
              <a:t>53d</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197</a:t>
            </a:fld>
            <a:endParaRPr lang="vi-VN"/>
          </a:p>
        </p:txBody>
      </p:sp>
    </p:spTree>
    <p:extLst>
      <p:ext uri="{BB962C8B-B14F-4D97-AF65-F5344CB8AC3E}">
        <p14:creationId xmlns:p14="http://schemas.microsoft.com/office/powerpoint/2010/main" val="2154924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t>
            </a:r>
          </a:p>
        </p:txBody>
      </p:sp>
      <p:sp>
        <p:nvSpPr>
          <p:cNvPr id="4" name="Slide Number Placeholder 3"/>
          <p:cNvSpPr>
            <a:spLocks noGrp="1"/>
          </p:cNvSpPr>
          <p:nvPr>
            <p:ph type="sldNum" sz="quarter" idx="5"/>
          </p:nvPr>
        </p:nvSpPr>
        <p:spPr/>
        <p:txBody>
          <a:bodyPr/>
          <a:lstStyle/>
          <a:p>
            <a:fld id="{2BC73FCD-5F1A-45E8-9A93-2CD2E54E7370}" type="slidenum">
              <a:rPr lang="vi-VN" smtClean="0"/>
              <a:t>18</a:t>
            </a:fld>
            <a:endParaRPr lang="vi-VN"/>
          </a:p>
        </p:txBody>
      </p:sp>
    </p:spTree>
    <p:extLst>
      <p:ext uri="{BB962C8B-B14F-4D97-AF65-F5344CB8AC3E}">
        <p14:creationId xmlns:p14="http://schemas.microsoft.com/office/powerpoint/2010/main" val="104628815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14d</a:t>
            </a:r>
          </a:p>
        </p:txBody>
      </p:sp>
      <p:sp>
        <p:nvSpPr>
          <p:cNvPr id="4" name="Slide Number Placeholder 3"/>
          <p:cNvSpPr>
            <a:spLocks noGrp="1"/>
          </p:cNvSpPr>
          <p:nvPr>
            <p:ph type="sldNum" sz="quarter" idx="5"/>
          </p:nvPr>
        </p:nvSpPr>
        <p:spPr/>
        <p:txBody>
          <a:bodyPr/>
          <a:lstStyle/>
          <a:p>
            <a:fld id="{2BC73FCD-5F1A-45E8-9A93-2CD2E54E7370}" type="slidenum">
              <a:rPr lang="vi-VN" smtClean="0"/>
              <a:t>199</a:t>
            </a:fld>
            <a:endParaRPr lang="vi-VN"/>
          </a:p>
        </p:txBody>
      </p:sp>
    </p:spTree>
    <p:extLst>
      <p:ext uri="{BB962C8B-B14F-4D97-AF65-F5344CB8AC3E}">
        <p14:creationId xmlns:p14="http://schemas.microsoft.com/office/powerpoint/2010/main" val="426683097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15e</a:t>
            </a:r>
          </a:p>
        </p:txBody>
      </p:sp>
      <p:sp>
        <p:nvSpPr>
          <p:cNvPr id="4" name="Slide Number Placeholder 3"/>
          <p:cNvSpPr>
            <a:spLocks noGrp="1"/>
          </p:cNvSpPr>
          <p:nvPr>
            <p:ph type="sldNum" sz="quarter" idx="5"/>
          </p:nvPr>
        </p:nvSpPr>
        <p:spPr/>
        <p:txBody>
          <a:bodyPr/>
          <a:lstStyle/>
          <a:p>
            <a:fld id="{2BC73FCD-5F1A-45E8-9A93-2CD2E54E7370}" type="slidenum">
              <a:rPr lang="vi-VN" smtClean="0"/>
              <a:t>200</a:t>
            </a:fld>
            <a:endParaRPr lang="vi-VN"/>
          </a:p>
        </p:txBody>
      </p:sp>
    </p:spTree>
    <p:extLst>
      <p:ext uri="{BB962C8B-B14F-4D97-AF65-F5344CB8AC3E}">
        <p14:creationId xmlns:p14="http://schemas.microsoft.com/office/powerpoint/2010/main" val="8989702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35e</a:t>
            </a:r>
          </a:p>
        </p:txBody>
      </p:sp>
      <p:sp>
        <p:nvSpPr>
          <p:cNvPr id="4" name="Slide Number Placeholder 3"/>
          <p:cNvSpPr>
            <a:spLocks noGrp="1"/>
          </p:cNvSpPr>
          <p:nvPr>
            <p:ph type="sldNum" sz="quarter" idx="5"/>
          </p:nvPr>
        </p:nvSpPr>
        <p:spPr/>
        <p:txBody>
          <a:bodyPr/>
          <a:lstStyle/>
          <a:p>
            <a:fld id="{2BC73FCD-5F1A-45E8-9A93-2CD2E54E7370}" type="slidenum">
              <a:rPr lang="vi-VN" smtClean="0"/>
              <a:t>201</a:t>
            </a:fld>
            <a:endParaRPr lang="vi-VN"/>
          </a:p>
        </p:txBody>
      </p:sp>
    </p:spTree>
    <p:extLst>
      <p:ext uri="{BB962C8B-B14F-4D97-AF65-F5344CB8AC3E}">
        <p14:creationId xmlns:p14="http://schemas.microsoft.com/office/powerpoint/2010/main" val="3561540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40d</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202</a:t>
            </a:fld>
            <a:endParaRPr lang="vi-VN"/>
          </a:p>
        </p:txBody>
      </p:sp>
    </p:spTree>
    <p:extLst>
      <p:ext uri="{BB962C8B-B14F-4D97-AF65-F5344CB8AC3E}">
        <p14:creationId xmlns:p14="http://schemas.microsoft.com/office/powerpoint/2010/main" val="312970834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42e</a:t>
            </a:r>
          </a:p>
        </p:txBody>
      </p:sp>
      <p:sp>
        <p:nvSpPr>
          <p:cNvPr id="4" name="Slide Number Placeholder 3"/>
          <p:cNvSpPr>
            <a:spLocks noGrp="1"/>
          </p:cNvSpPr>
          <p:nvPr>
            <p:ph type="sldNum" sz="quarter" idx="5"/>
          </p:nvPr>
        </p:nvSpPr>
        <p:spPr/>
        <p:txBody>
          <a:bodyPr/>
          <a:lstStyle/>
          <a:p>
            <a:fld id="{2BC73FCD-5F1A-45E8-9A93-2CD2E54E7370}" type="slidenum">
              <a:rPr lang="vi-VN" smtClean="0"/>
              <a:t>203</a:t>
            </a:fld>
            <a:endParaRPr lang="vi-VN"/>
          </a:p>
        </p:txBody>
      </p:sp>
    </p:spTree>
    <p:extLst>
      <p:ext uri="{BB962C8B-B14F-4D97-AF65-F5344CB8AC3E}">
        <p14:creationId xmlns:p14="http://schemas.microsoft.com/office/powerpoint/2010/main" val="33366730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47e</a:t>
            </a:r>
          </a:p>
          <a:p>
            <a:r>
              <a:rPr lang="en-US" dirty="0"/>
              <a:t>56b</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204</a:t>
            </a:fld>
            <a:endParaRPr lang="vi-VN"/>
          </a:p>
        </p:txBody>
      </p:sp>
    </p:spTree>
    <p:extLst>
      <p:ext uri="{BB962C8B-B14F-4D97-AF65-F5344CB8AC3E}">
        <p14:creationId xmlns:p14="http://schemas.microsoft.com/office/powerpoint/2010/main" val="44506154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58d</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205</a:t>
            </a:fld>
            <a:endParaRPr lang="vi-VN"/>
          </a:p>
        </p:txBody>
      </p:sp>
    </p:spTree>
    <p:extLst>
      <p:ext uri="{BB962C8B-B14F-4D97-AF65-F5344CB8AC3E}">
        <p14:creationId xmlns:p14="http://schemas.microsoft.com/office/powerpoint/2010/main" val="28980199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5d</a:t>
            </a:r>
          </a:p>
          <a:p>
            <a:r>
              <a:rPr lang="vi-VN"/>
              <a:t>6A</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207</a:t>
            </a:fld>
            <a:endParaRPr lang="vi-VN"/>
          </a:p>
        </p:txBody>
      </p:sp>
    </p:spTree>
    <p:extLst>
      <p:ext uri="{BB962C8B-B14F-4D97-AF65-F5344CB8AC3E}">
        <p14:creationId xmlns:p14="http://schemas.microsoft.com/office/powerpoint/2010/main" val="26472908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8e</a:t>
            </a:r>
          </a:p>
        </p:txBody>
      </p:sp>
      <p:sp>
        <p:nvSpPr>
          <p:cNvPr id="4" name="Slide Number Placeholder 3"/>
          <p:cNvSpPr>
            <a:spLocks noGrp="1"/>
          </p:cNvSpPr>
          <p:nvPr>
            <p:ph type="sldNum" sz="quarter" idx="5"/>
          </p:nvPr>
        </p:nvSpPr>
        <p:spPr/>
        <p:txBody>
          <a:bodyPr/>
          <a:lstStyle/>
          <a:p>
            <a:fld id="{2BC73FCD-5F1A-45E8-9A93-2CD2E54E7370}" type="slidenum">
              <a:rPr lang="vi-VN" smtClean="0"/>
              <a:t>208</a:t>
            </a:fld>
            <a:endParaRPr lang="vi-VN"/>
          </a:p>
        </p:txBody>
      </p:sp>
    </p:spTree>
    <p:extLst>
      <p:ext uri="{BB962C8B-B14F-4D97-AF65-F5344CB8AC3E}">
        <p14:creationId xmlns:p14="http://schemas.microsoft.com/office/powerpoint/2010/main" val="75245221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t>
            </a:r>
          </a:p>
        </p:txBody>
      </p:sp>
      <p:sp>
        <p:nvSpPr>
          <p:cNvPr id="4" name="Slide Number Placeholder 3"/>
          <p:cNvSpPr>
            <a:spLocks noGrp="1"/>
          </p:cNvSpPr>
          <p:nvPr>
            <p:ph type="sldNum" sz="quarter" idx="5"/>
          </p:nvPr>
        </p:nvSpPr>
        <p:spPr/>
        <p:txBody>
          <a:bodyPr/>
          <a:lstStyle/>
          <a:p>
            <a:fld id="{2BC73FCD-5F1A-45E8-9A93-2CD2E54E7370}" type="slidenum">
              <a:rPr lang="vi-VN" smtClean="0"/>
              <a:t>209</a:t>
            </a:fld>
            <a:endParaRPr lang="vi-VN"/>
          </a:p>
        </p:txBody>
      </p:sp>
    </p:spTree>
    <p:extLst>
      <p:ext uri="{BB962C8B-B14F-4D97-AF65-F5344CB8AC3E}">
        <p14:creationId xmlns:p14="http://schemas.microsoft.com/office/powerpoint/2010/main" val="2168217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19</a:t>
            </a:fld>
            <a:endParaRPr lang="vi-VN"/>
          </a:p>
        </p:txBody>
      </p:sp>
    </p:spTree>
    <p:extLst>
      <p:ext uri="{BB962C8B-B14F-4D97-AF65-F5344CB8AC3E}">
        <p14:creationId xmlns:p14="http://schemas.microsoft.com/office/powerpoint/2010/main" val="354261678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40c</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210</a:t>
            </a:fld>
            <a:endParaRPr lang="vi-VN"/>
          </a:p>
        </p:txBody>
      </p:sp>
    </p:spTree>
    <p:extLst>
      <p:ext uri="{BB962C8B-B14F-4D97-AF65-F5344CB8AC3E}">
        <p14:creationId xmlns:p14="http://schemas.microsoft.com/office/powerpoint/2010/main" val="155417058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47b</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211</a:t>
            </a:fld>
            <a:endParaRPr lang="vi-VN"/>
          </a:p>
        </p:txBody>
      </p:sp>
    </p:spTree>
    <p:extLst>
      <p:ext uri="{BB962C8B-B14F-4D97-AF65-F5344CB8AC3E}">
        <p14:creationId xmlns:p14="http://schemas.microsoft.com/office/powerpoint/2010/main" val="14154155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55e</a:t>
            </a:r>
            <a:r>
              <a:rPr lang="en-US" dirty="0"/>
              <a:t>. Ca </a:t>
            </a:r>
            <a:r>
              <a:rPr lang="en-US" dirty="0" err="1"/>
              <a:t>này</a:t>
            </a:r>
            <a:r>
              <a:rPr lang="en-US" dirty="0"/>
              <a:t> BN </a:t>
            </a:r>
            <a:r>
              <a:rPr lang="en-US" dirty="0" err="1"/>
              <a:t>suy</a:t>
            </a:r>
            <a:r>
              <a:rPr lang="en-US" dirty="0"/>
              <a:t> </a:t>
            </a:r>
            <a:r>
              <a:rPr lang="en-US" dirty="0" err="1"/>
              <a:t>kiệt</a:t>
            </a:r>
            <a:r>
              <a:rPr lang="en-US" dirty="0"/>
              <a:t> </a:t>
            </a:r>
            <a:r>
              <a:rPr lang="en-US" dirty="0">
                <a:sym typeface="Wingdings" panose="05000000000000000000" pitchFamily="2" charset="2"/>
              </a:rPr>
              <a:t> </a:t>
            </a:r>
            <a:r>
              <a:rPr lang="en-US" dirty="0" err="1">
                <a:sym typeface="Wingdings" panose="05000000000000000000" pitchFamily="2" charset="2"/>
              </a:rPr>
              <a:t>dẫn</a:t>
            </a:r>
            <a:r>
              <a:rPr lang="en-US" dirty="0">
                <a:sym typeface="Wingdings" panose="05000000000000000000" pitchFamily="2" charset="2"/>
              </a:rPr>
              <a:t> </a:t>
            </a:r>
            <a:r>
              <a:rPr lang="en-US" dirty="0" err="1">
                <a:sym typeface="Wingdings" panose="05000000000000000000" pitchFamily="2" charset="2"/>
              </a:rPr>
              <a:t>lưu</a:t>
            </a:r>
            <a:r>
              <a:rPr lang="en-US" dirty="0">
                <a:sym typeface="Wingdings" panose="05000000000000000000" pitchFamily="2" charset="2"/>
              </a:rPr>
              <a:t> </a:t>
            </a:r>
            <a:r>
              <a:rPr lang="en-US" dirty="0" err="1">
                <a:sym typeface="Wingdings" panose="05000000000000000000" pitchFamily="2" charset="2"/>
              </a:rPr>
              <a:t>rồi</a:t>
            </a:r>
            <a:r>
              <a:rPr lang="en-US" dirty="0">
                <a:sym typeface="Wingdings" panose="05000000000000000000" pitchFamily="2" charset="2"/>
              </a:rPr>
              <a:t> </a:t>
            </a:r>
            <a:r>
              <a:rPr lang="en-US" dirty="0" err="1">
                <a:sym typeface="Wingdings" panose="05000000000000000000" pitchFamily="2" charset="2"/>
              </a:rPr>
              <a:t>mổ</a:t>
            </a:r>
            <a:r>
              <a:rPr lang="en-US" dirty="0">
                <a:sym typeface="Wingdings" panose="05000000000000000000" pitchFamily="2" charset="2"/>
              </a:rPr>
              <a:t> </a:t>
            </a:r>
            <a:r>
              <a:rPr lang="en-US" dirty="0" err="1">
                <a:sym typeface="Wingdings" panose="05000000000000000000" pitchFamily="2" charset="2"/>
              </a:rPr>
              <a:t>sau</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212</a:t>
            </a:fld>
            <a:endParaRPr lang="vi-VN"/>
          </a:p>
        </p:txBody>
      </p:sp>
    </p:spTree>
    <p:extLst>
      <p:ext uri="{BB962C8B-B14F-4D97-AF65-F5344CB8AC3E}">
        <p14:creationId xmlns:p14="http://schemas.microsoft.com/office/powerpoint/2010/main" val="273019338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18D</a:t>
            </a:r>
          </a:p>
        </p:txBody>
      </p:sp>
      <p:sp>
        <p:nvSpPr>
          <p:cNvPr id="4" name="Slide Number Placeholder 3"/>
          <p:cNvSpPr>
            <a:spLocks noGrp="1"/>
          </p:cNvSpPr>
          <p:nvPr>
            <p:ph type="sldNum" sz="quarter" idx="5"/>
          </p:nvPr>
        </p:nvSpPr>
        <p:spPr/>
        <p:txBody>
          <a:bodyPr/>
          <a:lstStyle/>
          <a:p>
            <a:fld id="{2BC73FCD-5F1A-45E8-9A93-2CD2E54E7370}" type="slidenum">
              <a:rPr lang="vi-VN" smtClean="0"/>
              <a:t>214</a:t>
            </a:fld>
            <a:endParaRPr lang="vi-VN"/>
          </a:p>
        </p:txBody>
      </p:sp>
    </p:spTree>
    <p:extLst>
      <p:ext uri="{BB962C8B-B14F-4D97-AF65-F5344CB8AC3E}">
        <p14:creationId xmlns:p14="http://schemas.microsoft.com/office/powerpoint/2010/main" val="228785626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20d</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217</a:t>
            </a:fld>
            <a:endParaRPr lang="vi-VN"/>
          </a:p>
        </p:txBody>
      </p:sp>
    </p:spTree>
    <p:extLst>
      <p:ext uri="{BB962C8B-B14F-4D97-AF65-F5344CB8AC3E}">
        <p14:creationId xmlns:p14="http://schemas.microsoft.com/office/powerpoint/2010/main" val="376424334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a</a:t>
            </a:r>
          </a:p>
        </p:txBody>
      </p:sp>
      <p:sp>
        <p:nvSpPr>
          <p:cNvPr id="4" name="Slide Number Placeholder 3"/>
          <p:cNvSpPr>
            <a:spLocks noGrp="1"/>
          </p:cNvSpPr>
          <p:nvPr>
            <p:ph type="sldNum" sz="quarter" idx="5"/>
          </p:nvPr>
        </p:nvSpPr>
        <p:spPr/>
        <p:txBody>
          <a:bodyPr/>
          <a:lstStyle/>
          <a:p>
            <a:fld id="{2BC73FCD-5F1A-45E8-9A93-2CD2E54E7370}" type="slidenum">
              <a:rPr lang="vi-VN" smtClean="0"/>
              <a:t>218</a:t>
            </a:fld>
            <a:endParaRPr lang="vi-VN"/>
          </a:p>
        </p:txBody>
      </p:sp>
    </p:spTree>
    <p:extLst>
      <p:ext uri="{BB962C8B-B14F-4D97-AF65-F5344CB8AC3E}">
        <p14:creationId xmlns:p14="http://schemas.microsoft.com/office/powerpoint/2010/main" val="6956248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32c</a:t>
            </a:r>
          </a:p>
          <a:p>
            <a:r>
              <a:rPr lang="vi-VN"/>
              <a:t>33a</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219</a:t>
            </a:fld>
            <a:endParaRPr lang="vi-VN"/>
          </a:p>
        </p:txBody>
      </p:sp>
    </p:spTree>
    <p:extLst>
      <p:ext uri="{BB962C8B-B14F-4D97-AF65-F5344CB8AC3E}">
        <p14:creationId xmlns:p14="http://schemas.microsoft.com/office/powerpoint/2010/main" val="16660734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220</a:t>
            </a:fld>
            <a:endParaRPr lang="vi-VN"/>
          </a:p>
        </p:txBody>
      </p:sp>
    </p:spTree>
    <p:extLst>
      <p:ext uri="{BB962C8B-B14F-4D97-AF65-F5344CB8AC3E}">
        <p14:creationId xmlns:p14="http://schemas.microsoft.com/office/powerpoint/2010/main" val="25340969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Câu</a:t>
            </a:r>
            <a:r>
              <a:rPr lang="en-US" dirty="0"/>
              <a:t> 27: </a:t>
            </a:r>
            <a:r>
              <a:rPr lang="en-US" dirty="0" err="1"/>
              <a:t>đau</a:t>
            </a:r>
            <a:r>
              <a:rPr lang="en-US" dirty="0"/>
              <a:t> 30%</a:t>
            </a:r>
          </a:p>
        </p:txBody>
      </p:sp>
      <p:sp>
        <p:nvSpPr>
          <p:cNvPr id="4" name="Slide Number Placeholder 3"/>
          <p:cNvSpPr>
            <a:spLocks noGrp="1"/>
          </p:cNvSpPr>
          <p:nvPr>
            <p:ph type="sldNum" sz="quarter" idx="5"/>
          </p:nvPr>
        </p:nvSpPr>
        <p:spPr/>
        <p:txBody>
          <a:bodyPr/>
          <a:lstStyle/>
          <a:p>
            <a:fld id="{2BC73FCD-5F1A-45E8-9A93-2CD2E54E7370}" type="slidenum">
              <a:rPr lang="vi-VN" smtClean="0"/>
              <a:t>222</a:t>
            </a:fld>
            <a:endParaRPr lang="vi-VN"/>
          </a:p>
        </p:txBody>
      </p:sp>
    </p:spTree>
    <p:extLst>
      <p:ext uri="{BB962C8B-B14F-4D97-AF65-F5344CB8AC3E}">
        <p14:creationId xmlns:p14="http://schemas.microsoft.com/office/powerpoint/2010/main" val="345189183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15b, 16b, 17d,18b</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224</a:t>
            </a:fld>
            <a:endParaRPr lang="vi-VN"/>
          </a:p>
        </p:txBody>
      </p:sp>
    </p:spTree>
    <p:extLst>
      <p:ext uri="{BB962C8B-B14F-4D97-AF65-F5344CB8AC3E}">
        <p14:creationId xmlns:p14="http://schemas.microsoft.com/office/powerpoint/2010/main" val="85125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20</a:t>
            </a:fld>
            <a:endParaRPr lang="vi-VN"/>
          </a:p>
        </p:txBody>
      </p:sp>
    </p:spTree>
    <p:extLst>
      <p:ext uri="{BB962C8B-B14F-4D97-AF65-F5344CB8AC3E}">
        <p14:creationId xmlns:p14="http://schemas.microsoft.com/office/powerpoint/2010/main" val="301599706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1d,</a:t>
            </a:r>
          </a:p>
        </p:txBody>
      </p:sp>
      <p:sp>
        <p:nvSpPr>
          <p:cNvPr id="4" name="Slide Number Placeholder 3"/>
          <p:cNvSpPr>
            <a:spLocks noGrp="1"/>
          </p:cNvSpPr>
          <p:nvPr>
            <p:ph type="sldNum" sz="quarter" idx="5"/>
          </p:nvPr>
        </p:nvSpPr>
        <p:spPr/>
        <p:txBody>
          <a:bodyPr/>
          <a:lstStyle/>
          <a:p>
            <a:fld id="{2BC73FCD-5F1A-45E8-9A93-2CD2E54E7370}" type="slidenum">
              <a:rPr lang="vi-VN" smtClean="0"/>
              <a:t>226</a:t>
            </a:fld>
            <a:endParaRPr lang="vi-VN"/>
          </a:p>
        </p:txBody>
      </p:sp>
    </p:spTree>
    <p:extLst>
      <p:ext uri="{BB962C8B-B14F-4D97-AF65-F5344CB8AC3E}">
        <p14:creationId xmlns:p14="http://schemas.microsoft.com/office/powerpoint/2010/main" val="27374885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Ăn</a:t>
            </a:r>
            <a:r>
              <a:rPr lang="en-US" dirty="0"/>
              <a:t> </a:t>
            </a:r>
            <a:r>
              <a:rPr lang="en-US" dirty="0" err="1"/>
              <a:t>uống</a:t>
            </a:r>
            <a:r>
              <a:rPr lang="en-US" dirty="0"/>
              <a:t> </a:t>
            </a:r>
            <a:r>
              <a:rPr lang="en-US" dirty="0" err="1"/>
              <a:t>thiếu</a:t>
            </a:r>
            <a:r>
              <a:rPr lang="en-US" dirty="0"/>
              <a:t> </a:t>
            </a:r>
            <a:r>
              <a:rPr lang="en-US" dirty="0" err="1"/>
              <a:t>vệ</a:t>
            </a:r>
            <a:r>
              <a:rPr lang="en-US" dirty="0"/>
              <a:t> </a:t>
            </a:r>
            <a:r>
              <a:rPr lang="en-US" dirty="0" err="1"/>
              <a:t>sinh</a:t>
            </a:r>
            <a:r>
              <a:rPr lang="en-US" dirty="0"/>
              <a:t>, </a:t>
            </a:r>
            <a:r>
              <a:rPr lang="en-US" dirty="0" err="1"/>
              <a:t>thiếu</a:t>
            </a:r>
            <a:r>
              <a:rPr lang="en-US" dirty="0"/>
              <a:t> </a:t>
            </a:r>
            <a:r>
              <a:rPr lang="en-US" dirty="0" err="1"/>
              <a:t>đạm</a:t>
            </a:r>
            <a:r>
              <a:rPr lang="en-US" dirty="0"/>
              <a:t>, </a:t>
            </a:r>
            <a:r>
              <a:rPr lang="en-US" dirty="0" err="1"/>
              <a:t>tuổi</a:t>
            </a:r>
            <a:r>
              <a:rPr lang="en-US" dirty="0"/>
              <a:t> 40-60, </a:t>
            </a:r>
            <a:r>
              <a:rPr lang="en-US" dirty="0" err="1"/>
              <a:t>nữ</a:t>
            </a:r>
            <a:r>
              <a:rPr lang="en-US" dirty="0"/>
              <a:t> </a:t>
            </a:r>
            <a:r>
              <a:rPr lang="en-US" dirty="0" err="1"/>
              <a:t>gặp</a:t>
            </a:r>
            <a:r>
              <a:rPr lang="en-US" dirty="0"/>
              <a:t> </a:t>
            </a:r>
            <a:r>
              <a:rPr lang="en-US" dirty="0" err="1"/>
              <a:t>nhiều</a:t>
            </a:r>
            <a:r>
              <a:rPr lang="en-US" dirty="0"/>
              <a:t> </a:t>
            </a:r>
            <a:r>
              <a:rPr lang="en-US" dirty="0" err="1"/>
              <a:t>gấp</a:t>
            </a:r>
            <a:r>
              <a:rPr lang="en-US" dirty="0"/>
              <a:t> </a:t>
            </a:r>
            <a:r>
              <a:rPr lang="en-US" dirty="0" err="1"/>
              <a:t>đôi</a:t>
            </a:r>
            <a:r>
              <a:rPr lang="en-US" dirty="0"/>
              <a:t> </a:t>
            </a:r>
            <a:r>
              <a:rPr lang="en-US" dirty="0" err="1"/>
              <a:t>nam</a:t>
            </a:r>
            <a:endParaRPr lang="en-US" dirty="0"/>
          </a:p>
        </p:txBody>
      </p:sp>
      <p:sp>
        <p:nvSpPr>
          <p:cNvPr id="4" name="Slide Number Placeholder 3"/>
          <p:cNvSpPr>
            <a:spLocks noGrp="1"/>
          </p:cNvSpPr>
          <p:nvPr>
            <p:ph type="sldNum" sz="quarter" idx="5"/>
          </p:nvPr>
        </p:nvSpPr>
        <p:spPr/>
        <p:txBody>
          <a:bodyPr/>
          <a:lstStyle/>
          <a:p>
            <a:fld id="{2BC73FCD-5F1A-45E8-9A93-2CD2E54E7370}" type="slidenum">
              <a:rPr lang="vi-VN" smtClean="0"/>
              <a:t>231</a:t>
            </a:fld>
            <a:endParaRPr lang="vi-VN"/>
          </a:p>
        </p:txBody>
      </p:sp>
    </p:spTree>
    <p:extLst>
      <p:ext uri="{BB962C8B-B14F-4D97-AF65-F5344CB8AC3E}">
        <p14:creationId xmlns:p14="http://schemas.microsoft.com/office/powerpoint/2010/main" val="323620453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Câu</a:t>
            </a:r>
            <a:r>
              <a:rPr lang="en-US" dirty="0"/>
              <a:t> 12: 10-14d, </a:t>
            </a:r>
          </a:p>
        </p:txBody>
      </p:sp>
      <p:sp>
        <p:nvSpPr>
          <p:cNvPr id="4" name="Slide Number Placeholder 3"/>
          <p:cNvSpPr>
            <a:spLocks noGrp="1"/>
          </p:cNvSpPr>
          <p:nvPr>
            <p:ph type="sldNum" sz="quarter" idx="5"/>
          </p:nvPr>
        </p:nvSpPr>
        <p:spPr/>
        <p:txBody>
          <a:bodyPr/>
          <a:lstStyle/>
          <a:p>
            <a:fld id="{2BC73FCD-5F1A-45E8-9A93-2CD2E54E7370}" type="slidenum">
              <a:rPr lang="vi-VN" smtClean="0"/>
              <a:t>233</a:t>
            </a:fld>
            <a:endParaRPr lang="vi-VN"/>
          </a:p>
        </p:txBody>
      </p:sp>
    </p:spTree>
    <p:extLst>
      <p:ext uri="{BB962C8B-B14F-4D97-AF65-F5344CB8AC3E}">
        <p14:creationId xmlns:p14="http://schemas.microsoft.com/office/powerpoint/2010/main" val="225645764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C,e</a:t>
            </a:r>
            <a:endParaRPr lang="en-US" dirty="0"/>
          </a:p>
        </p:txBody>
      </p:sp>
      <p:sp>
        <p:nvSpPr>
          <p:cNvPr id="4" name="Slide Number Placeholder 3"/>
          <p:cNvSpPr>
            <a:spLocks noGrp="1"/>
          </p:cNvSpPr>
          <p:nvPr>
            <p:ph type="sldNum" sz="quarter" idx="5"/>
          </p:nvPr>
        </p:nvSpPr>
        <p:spPr/>
        <p:txBody>
          <a:bodyPr/>
          <a:lstStyle/>
          <a:p>
            <a:fld id="{2BC73FCD-5F1A-45E8-9A93-2CD2E54E7370}" type="slidenum">
              <a:rPr lang="vi-VN" smtClean="0"/>
              <a:t>235</a:t>
            </a:fld>
            <a:endParaRPr lang="vi-VN"/>
          </a:p>
        </p:txBody>
      </p:sp>
    </p:spTree>
    <p:extLst>
      <p:ext uri="{BB962C8B-B14F-4D97-AF65-F5344CB8AC3E}">
        <p14:creationId xmlns:p14="http://schemas.microsoft.com/office/powerpoint/2010/main" val="152041489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a:t>
            </a:r>
            <a:r>
              <a:rPr lang="en-US" dirty="0"/>
              <a:t>? (</a:t>
            </a:r>
          </a:p>
        </p:txBody>
      </p:sp>
      <p:sp>
        <p:nvSpPr>
          <p:cNvPr id="4" name="Slide Number Placeholder 3"/>
          <p:cNvSpPr>
            <a:spLocks noGrp="1"/>
          </p:cNvSpPr>
          <p:nvPr>
            <p:ph type="sldNum" sz="quarter" idx="5"/>
          </p:nvPr>
        </p:nvSpPr>
        <p:spPr/>
        <p:txBody>
          <a:bodyPr/>
          <a:lstStyle/>
          <a:p>
            <a:fld id="{2BC73FCD-5F1A-45E8-9A93-2CD2E54E7370}" type="slidenum">
              <a:rPr lang="vi-VN" smtClean="0"/>
              <a:t>236</a:t>
            </a:fld>
            <a:endParaRPr lang="vi-VN"/>
          </a:p>
        </p:txBody>
      </p:sp>
    </p:spTree>
    <p:extLst>
      <p:ext uri="{BB962C8B-B14F-4D97-AF65-F5344CB8AC3E}">
        <p14:creationId xmlns:p14="http://schemas.microsoft.com/office/powerpoint/2010/main" val="7288353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9A, 10C, 11b</a:t>
            </a:r>
          </a:p>
        </p:txBody>
      </p:sp>
      <p:sp>
        <p:nvSpPr>
          <p:cNvPr id="4" name="Slide Number Placeholder 3"/>
          <p:cNvSpPr>
            <a:spLocks noGrp="1"/>
          </p:cNvSpPr>
          <p:nvPr>
            <p:ph type="sldNum" sz="quarter" idx="5"/>
          </p:nvPr>
        </p:nvSpPr>
        <p:spPr/>
        <p:txBody>
          <a:bodyPr/>
          <a:lstStyle/>
          <a:p>
            <a:fld id="{2BC73FCD-5F1A-45E8-9A93-2CD2E54E7370}" type="slidenum">
              <a:rPr lang="vi-VN" smtClean="0"/>
              <a:t>237</a:t>
            </a:fld>
            <a:endParaRPr lang="vi-VN"/>
          </a:p>
        </p:txBody>
      </p:sp>
    </p:spTree>
    <p:extLst>
      <p:ext uri="{BB962C8B-B14F-4D97-AF65-F5344CB8AC3E}">
        <p14:creationId xmlns:p14="http://schemas.microsoft.com/office/powerpoint/2010/main" val="22766452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a:t>
            </a:r>
            <a:r>
              <a:rPr lang="en-US" dirty="0" err="1"/>
              <a:t>Thủy</a:t>
            </a:r>
            <a:r>
              <a:rPr lang="en-US" dirty="0"/>
              <a:t> B)</a:t>
            </a:r>
          </a:p>
        </p:txBody>
      </p:sp>
      <p:sp>
        <p:nvSpPr>
          <p:cNvPr id="4" name="Slide Number Placeholder 3"/>
          <p:cNvSpPr>
            <a:spLocks noGrp="1"/>
          </p:cNvSpPr>
          <p:nvPr>
            <p:ph type="sldNum" sz="quarter" idx="5"/>
          </p:nvPr>
        </p:nvSpPr>
        <p:spPr/>
        <p:txBody>
          <a:bodyPr/>
          <a:lstStyle/>
          <a:p>
            <a:fld id="{2BC73FCD-5F1A-45E8-9A93-2CD2E54E7370}" type="slidenum">
              <a:rPr lang="vi-VN" smtClean="0"/>
              <a:t>239</a:t>
            </a:fld>
            <a:endParaRPr lang="vi-VN"/>
          </a:p>
        </p:txBody>
      </p:sp>
    </p:spTree>
    <p:extLst>
      <p:ext uri="{BB962C8B-B14F-4D97-AF65-F5344CB8AC3E}">
        <p14:creationId xmlns:p14="http://schemas.microsoft.com/office/powerpoint/2010/main" val="26782496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1d</a:t>
            </a:r>
          </a:p>
          <a:p>
            <a:r>
              <a:rPr lang="vi-VN" dirty="0"/>
              <a:t>2d</a:t>
            </a:r>
          </a:p>
          <a:p>
            <a:r>
              <a:rPr lang="vi-VN" dirty="0"/>
              <a:t>3e</a:t>
            </a:r>
          </a:p>
          <a:p>
            <a:r>
              <a:rPr lang="vi-VN" dirty="0"/>
              <a:t>4e</a:t>
            </a:r>
          </a:p>
          <a:p>
            <a:r>
              <a:rPr lang="vi-VN" dirty="0"/>
              <a:t>5c</a:t>
            </a:r>
          </a:p>
          <a:p>
            <a:r>
              <a:rPr lang="vi-VN" dirty="0"/>
              <a:t>6c</a:t>
            </a:r>
          </a:p>
          <a:p>
            <a:r>
              <a:rPr lang="vi-VN" dirty="0"/>
              <a:t>7</a:t>
            </a:r>
            <a:r>
              <a:rPr lang="en-US" dirty="0"/>
              <a:t>a (</a:t>
            </a:r>
            <a:r>
              <a:rPr lang="en-US" dirty="0" err="1"/>
              <a:t>nghĩ</a:t>
            </a:r>
            <a:r>
              <a:rPr lang="en-US" dirty="0"/>
              <a:t> b)</a:t>
            </a:r>
            <a:endParaRPr lang="vi-VN" dirty="0"/>
          </a:p>
          <a:p>
            <a:r>
              <a:rPr lang="vi-VN" dirty="0"/>
              <a:t>8a</a:t>
            </a:r>
          </a:p>
          <a:p>
            <a:r>
              <a:rPr lang="vi-VN" dirty="0"/>
              <a:t>9e</a:t>
            </a:r>
          </a:p>
          <a:p>
            <a:r>
              <a:rPr lang="vi-VN" dirty="0"/>
              <a:t>10a</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243</a:t>
            </a:fld>
            <a:endParaRPr lang="vi-VN"/>
          </a:p>
        </p:txBody>
      </p:sp>
    </p:spTree>
    <p:extLst>
      <p:ext uri="{BB962C8B-B14F-4D97-AF65-F5344CB8AC3E}">
        <p14:creationId xmlns:p14="http://schemas.microsoft.com/office/powerpoint/2010/main" val="390645804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1d</a:t>
            </a:r>
          </a:p>
          <a:p>
            <a:r>
              <a:rPr lang="vi-VN" dirty="0"/>
              <a:t>2d</a:t>
            </a:r>
          </a:p>
          <a:p>
            <a:r>
              <a:rPr lang="vi-VN" dirty="0"/>
              <a:t>3c</a:t>
            </a:r>
          </a:p>
          <a:p>
            <a:r>
              <a:rPr lang="vi-VN" dirty="0"/>
              <a:t>4b</a:t>
            </a:r>
          </a:p>
          <a:p>
            <a:r>
              <a:rPr lang="vi-VN" dirty="0"/>
              <a:t>5c</a:t>
            </a:r>
          </a:p>
          <a:p>
            <a:r>
              <a:rPr lang="vi-VN" dirty="0"/>
              <a:t>6b</a:t>
            </a:r>
          </a:p>
          <a:p>
            <a:r>
              <a:rPr lang="vi-VN" dirty="0"/>
              <a:t>7e</a:t>
            </a:r>
          </a:p>
          <a:p>
            <a:r>
              <a:rPr lang="vi-VN" dirty="0"/>
              <a:t>8b</a:t>
            </a:r>
          </a:p>
          <a:p>
            <a:r>
              <a:rPr lang="vi-VN" dirty="0"/>
              <a:t>9a</a:t>
            </a:r>
          </a:p>
          <a:p>
            <a:r>
              <a:rPr lang="vi-VN" dirty="0"/>
              <a:t>10c</a:t>
            </a:r>
          </a:p>
          <a:p>
            <a:r>
              <a:rPr lang="vi-VN" dirty="0"/>
              <a:t>11a</a:t>
            </a:r>
          </a:p>
          <a:p>
            <a:r>
              <a:rPr lang="vi-VN" dirty="0"/>
              <a:t>12e</a:t>
            </a:r>
          </a:p>
          <a:p>
            <a:r>
              <a:rPr lang="vi-VN" dirty="0"/>
              <a:t>13b</a:t>
            </a:r>
          </a:p>
          <a:p>
            <a:r>
              <a:rPr lang="vi-VN" dirty="0"/>
              <a:t>14d</a:t>
            </a:r>
          </a:p>
          <a:p>
            <a:r>
              <a:rPr lang="vi-VN" dirty="0"/>
              <a:t>15d</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244</a:t>
            </a:fld>
            <a:endParaRPr lang="vi-VN"/>
          </a:p>
        </p:txBody>
      </p:sp>
    </p:spTree>
    <p:extLst>
      <p:ext uri="{BB962C8B-B14F-4D97-AF65-F5344CB8AC3E}">
        <p14:creationId xmlns:p14="http://schemas.microsoft.com/office/powerpoint/2010/main" val="126562550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1e</a:t>
            </a:r>
          </a:p>
          <a:p>
            <a:r>
              <a:rPr lang="vi-VN" dirty="0"/>
              <a:t>2d</a:t>
            </a:r>
          </a:p>
          <a:p>
            <a:r>
              <a:rPr lang="vi-VN" dirty="0"/>
              <a:t>3e</a:t>
            </a:r>
          </a:p>
          <a:p>
            <a:r>
              <a:rPr lang="vi-VN" dirty="0"/>
              <a:t>4c</a:t>
            </a:r>
          </a:p>
          <a:p>
            <a:r>
              <a:rPr lang="vi-VN" dirty="0"/>
              <a:t>5d</a:t>
            </a:r>
          </a:p>
          <a:p>
            <a:r>
              <a:rPr lang="vi-VN" dirty="0"/>
              <a:t>6e</a:t>
            </a:r>
          </a:p>
          <a:p>
            <a:r>
              <a:rPr lang="vi-VN" dirty="0"/>
              <a:t>7c</a:t>
            </a:r>
          </a:p>
          <a:p>
            <a:r>
              <a:rPr lang="vi-VN" dirty="0"/>
              <a:t>8a</a:t>
            </a:r>
          </a:p>
          <a:p>
            <a:r>
              <a:rPr lang="vi-VN" dirty="0"/>
              <a:t>9d</a:t>
            </a:r>
          </a:p>
          <a:p>
            <a:r>
              <a:rPr lang="vi-VN" dirty="0"/>
              <a:t>10e</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245</a:t>
            </a:fld>
            <a:endParaRPr lang="vi-VN"/>
          </a:p>
        </p:txBody>
      </p:sp>
    </p:spTree>
    <p:extLst>
      <p:ext uri="{BB962C8B-B14F-4D97-AF65-F5344CB8AC3E}">
        <p14:creationId xmlns:p14="http://schemas.microsoft.com/office/powerpoint/2010/main" val="1412752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t>
            </a:r>
          </a:p>
        </p:txBody>
      </p:sp>
      <p:sp>
        <p:nvSpPr>
          <p:cNvPr id="4" name="Slide Number Placeholder 3"/>
          <p:cNvSpPr>
            <a:spLocks noGrp="1"/>
          </p:cNvSpPr>
          <p:nvPr>
            <p:ph type="sldNum" sz="quarter" idx="5"/>
          </p:nvPr>
        </p:nvSpPr>
        <p:spPr/>
        <p:txBody>
          <a:bodyPr/>
          <a:lstStyle/>
          <a:p>
            <a:fld id="{2BC73FCD-5F1A-45E8-9A93-2CD2E54E7370}" type="slidenum">
              <a:rPr lang="vi-VN" smtClean="0"/>
              <a:t>22</a:t>
            </a:fld>
            <a:endParaRPr lang="vi-VN"/>
          </a:p>
        </p:txBody>
      </p:sp>
    </p:spTree>
    <p:extLst>
      <p:ext uri="{BB962C8B-B14F-4D97-AF65-F5344CB8AC3E}">
        <p14:creationId xmlns:p14="http://schemas.microsoft.com/office/powerpoint/2010/main" val="300276774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1b</a:t>
            </a:r>
          </a:p>
          <a:p>
            <a:r>
              <a:rPr lang="vi-VN" dirty="0"/>
              <a:t>2c</a:t>
            </a:r>
          </a:p>
          <a:p>
            <a:r>
              <a:rPr lang="vi-VN" dirty="0"/>
              <a:t>3e</a:t>
            </a:r>
          </a:p>
          <a:p>
            <a:r>
              <a:rPr lang="vi-VN" dirty="0"/>
              <a:t>4e</a:t>
            </a:r>
          </a:p>
          <a:p>
            <a:r>
              <a:rPr lang="vi-VN" dirty="0"/>
              <a:t>5c</a:t>
            </a:r>
          </a:p>
          <a:p>
            <a:r>
              <a:rPr lang="vi-VN" dirty="0"/>
              <a:t>6c</a:t>
            </a:r>
          </a:p>
          <a:p>
            <a:r>
              <a:rPr lang="vi-VN" dirty="0"/>
              <a:t>7b</a:t>
            </a:r>
          </a:p>
          <a:p>
            <a:r>
              <a:rPr lang="vi-VN" dirty="0"/>
              <a:t>8e</a:t>
            </a:r>
          </a:p>
          <a:p>
            <a:r>
              <a:rPr lang="vi-VN" dirty="0"/>
              <a:t>9d</a:t>
            </a:r>
          </a:p>
          <a:p>
            <a:r>
              <a:rPr lang="vi-VN" dirty="0"/>
              <a:t>10b</a:t>
            </a:r>
          </a:p>
          <a:p>
            <a:r>
              <a:rPr lang="vi-VN" dirty="0"/>
              <a:t>11a</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246</a:t>
            </a:fld>
            <a:endParaRPr lang="vi-VN"/>
          </a:p>
        </p:txBody>
      </p:sp>
    </p:spTree>
    <p:extLst>
      <p:ext uri="{BB962C8B-B14F-4D97-AF65-F5344CB8AC3E}">
        <p14:creationId xmlns:p14="http://schemas.microsoft.com/office/powerpoint/2010/main" val="17764030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1d</a:t>
            </a:r>
          </a:p>
          <a:p>
            <a:r>
              <a:rPr lang="vi-VN" dirty="0"/>
              <a:t>2a</a:t>
            </a:r>
          </a:p>
          <a:p>
            <a:r>
              <a:rPr lang="vi-VN" dirty="0"/>
              <a:t>3b</a:t>
            </a:r>
          </a:p>
          <a:p>
            <a:r>
              <a:rPr lang="vi-VN" dirty="0"/>
              <a:t>4d</a:t>
            </a:r>
          </a:p>
          <a:p>
            <a:r>
              <a:rPr lang="vi-VN" dirty="0"/>
              <a:t>5c</a:t>
            </a:r>
          </a:p>
        </p:txBody>
      </p:sp>
      <p:sp>
        <p:nvSpPr>
          <p:cNvPr id="4" name="Slide Number Placeholder 3"/>
          <p:cNvSpPr>
            <a:spLocks noGrp="1"/>
          </p:cNvSpPr>
          <p:nvPr>
            <p:ph type="sldNum" sz="quarter" idx="5"/>
          </p:nvPr>
        </p:nvSpPr>
        <p:spPr/>
        <p:txBody>
          <a:bodyPr/>
          <a:lstStyle/>
          <a:p>
            <a:fld id="{2BC73FCD-5F1A-45E8-9A93-2CD2E54E7370}" type="slidenum">
              <a:rPr lang="vi-VN" smtClean="0"/>
              <a:t>247</a:t>
            </a:fld>
            <a:endParaRPr lang="vi-VN"/>
          </a:p>
        </p:txBody>
      </p:sp>
    </p:spTree>
    <p:extLst>
      <p:ext uri="{BB962C8B-B14F-4D97-AF65-F5344CB8AC3E}">
        <p14:creationId xmlns:p14="http://schemas.microsoft.com/office/powerpoint/2010/main" val="415461898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1c</a:t>
            </a:r>
          </a:p>
          <a:p>
            <a:r>
              <a:rPr lang="vi-VN" dirty="0"/>
              <a:t>2c</a:t>
            </a:r>
          </a:p>
          <a:p>
            <a:r>
              <a:rPr lang="vi-VN" dirty="0"/>
              <a:t>3b</a:t>
            </a:r>
          </a:p>
          <a:p>
            <a:r>
              <a:rPr lang="vi-VN" dirty="0"/>
              <a:t>4c</a:t>
            </a:r>
            <a:r>
              <a:rPr lang="en-US" dirty="0"/>
              <a:t> (</a:t>
            </a:r>
            <a:r>
              <a:rPr lang="en-US" dirty="0" err="1"/>
              <a:t>nong</a:t>
            </a:r>
            <a:r>
              <a:rPr lang="en-US" dirty="0"/>
              <a:t> </a:t>
            </a:r>
            <a:r>
              <a:rPr lang="en-US" dirty="0" err="1"/>
              <a:t>cho</a:t>
            </a:r>
            <a:r>
              <a:rPr lang="en-US" dirty="0"/>
              <a:t> </a:t>
            </a:r>
            <a:r>
              <a:rPr lang="en-US" dirty="0" err="1"/>
              <a:t>ống</a:t>
            </a:r>
            <a:r>
              <a:rPr lang="en-US" dirty="0"/>
              <a:t> </a:t>
            </a:r>
            <a:r>
              <a:rPr lang="en-US" dirty="0" err="1"/>
              <a:t>túi</a:t>
            </a:r>
            <a:r>
              <a:rPr lang="en-US" dirty="0"/>
              <a:t> </a:t>
            </a:r>
            <a:r>
              <a:rPr lang="en-US" dirty="0" err="1"/>
              <a:t>mật</a:t>
            </a:r>
            <a:r>
              <a:rPr lang="en-US" dirty="0"/>
              <a:t> &gt;=4mm)</a:t>
            </a:r>
            <a:endParaRPr lang="vi-VN" dirty="0"/>
          </a:p>
          <a:p>
            <a:r>
              <a:rPr lang="vi-VN" dirty="0"/>
              <a:t>5c</a:t>
            </a:r>
          </a:p>
        </p:txBody>
      </p:sp>
      <p:sp>
        <p:nvSpPr>
          <p:cNvPr id="4" name="Slide Number Placeholder 3"/>
          <p:cNvSpPr>
            <a:spLocks noGrp="1"/>
          </p:cNvSpPr>
          <p:nvPr>
            <p:ph type="sldNum" sz="quarter" idx="5"/>
          </p:nvPr>
        </p:nvSpPr>
        <p:spPr/>
        <p:txBody>
          <a:bodyPr/>
          <a:lstStyle/>
          <a:p>
            <a:fld id="{2BC73FCD-5F1A-45E8-9A93-2CD2E54E7370}" type="slidenum">
              <a:rPr lang="vi-VN" smtClean="0"/>
              <a:t>248</a:t>
            </a:fld>
            <a:endParaRPr lang="vi-VN"/>
          </a:p>
        </p:txBody>
      </p:sp>
    </p:spTree>
    <p:extLst>
      <p:ext uri="{BB962C8B-B14F-4D97-AF65-F5344CB8AC3E}">
        <p14:creationId xmlns:p14="http://schemas.microsoft.com/office/powerpoint/2010/main" val="408810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a:t>
            </a:r>
            <a:r>
              <a:rPr lang="en-US" dirty="0"/>
              <a:t> size </a:t>
            </a:r>
            <a:r>
              <a:rPr lang="en-US" dirty="0" err="1"/>
              <a:t>đường</a:t>
            </a:r>
            <a:r>
              <a:rPr lang="en-US" dirty="0"/>
              <a:t> </a:t>
            </a:r>
            <a:r>
              <a:rPr lang="en-US" dirty="0" err="1"/>
              <a:t>mật</a:t>
            </a:r>
            <a:r>
              <a:rPr lang="en-US" dirty="0"/>
              <a:t> &gt;=8mm (</a:t>
            </a:r>
            <a:r>
              <a:rPr lang="en-US" dirty="0" err="1"/>
              <a:t>kích</a:t>
            </a:r>
            <a:r>
              <a:rPr lang="en-US" dirty="0"/>
              <a:t> </a:t>
            </a:r>
            <a:r>
              <a:rPr lang="en-US" dirty="0" err="1"/>
              <a:t>thước</a:t>
            </a:r>
            <a:r>
              <a:rPr lang="en-US" dirty="0"/>
              <a:t> </a:t>
            </a:r>
            <a:r>
              <a:rPr lang="en-US" dirty="0" err="1"/>
              <a:t>tối</a:t>
            </a:r>
            <a:r>
              <a:rPr lang="en-US" dirty="0"/>
              <a:t> </a:t>
            </a:r>
            <a:r>
              <a:rPr lang="en-US" dirty="0" err="1"/>
              <a:t>thiểu</a:t>
            </a:r>
            <a:r>
              <a:rPr lang="en-US" dirty="0"/>
              <a:t> </a:t>
            </a:r>
            <a:r>
              <a:rPr lang="en-US" dirty="0" err="1"/>
              <a:t>cho</a:t>
            </a:r>
            <a:r>
              <a:rPr lang="en-US" dirty="0"/>
              <a:t> </a:t>
            </a:r>
            <a:r>
              <a:rPr lang="en-US" dirty="0" err="1"/>
              <a:t>phép</a:t>
            </a:r>
            <a:r>
              <a:rPr lang="en-US" dirty="0"/>
              <a:t> </a:t>
            </a:r>
            <a:r>
              <a:rPr lang="en-US" dirty="0" err="1"/>
              <a:t>thực</a:t>
            </a:r>
            <a:r>
              <a:rPr lang="en-US" dirty="0"/>
              <a:t> </a:t>
            </a:r>
            <a:r>
              <a:rPr lang="en-US" dirty="0" err="1"/>
              <a:t>hiện</a:t>
            </a:r>
            <a:r>
              <a:rPr lang="en-US" dirty="0"/>
              <a:t> </a:t>
            </a:r>
            <a:r>
              <a:rPr lang="en-US" dirty="0" err="1"/>
              <a:t>mở</a:t>
            </a:r>
            <a:r>
              <a:rPr lang="en-US" dirty="0"/>
              <a:t> OMC </a:t>
            </a:r>
            <a:r>
              <a:rPr lang="en-US" dirty="0" err="1"/>
              <a:t>lấy</a:t>
            </a:r>
            <a:r>
              <a:rPr lang="en-US" dirty="0"/>
              <a:t> </a:t>
            </a:r>
            <a:r>
              <a:rPr lang="en-US" dirty="0" err="1"/>
              <a:t>sỏi</a:t>
            </a:r>
            <a:r>
              <a:rPr lang="en-US" dirty="0"/>
              <a:t> -&gt; ca </a:t>
            </a:r>
            <a:r>
              <a:rPr lang="en-US" dirty="0" err="1"/>
              <a:t>này</a:t>
            </a:r>
            <a:r>
              <a:rPr lang="en-US" dirty="0"/>
              <a:t> OMC 7mm </a:t>
            </a:r>
            <a:r>
              <a:rPr lang="en-US" dirty="0" err="1"/>
              <a:t>không</a:t>
            </a:r>
            <a:r>
              <a:rPr lang="en-US" dirty="0"/>
              <a:t> </a:t>
            </a:r>
            <a:r>
              <a:rPr lang="en-US" dirty="0" err="1"/>
              <a:t>làm</a:t>
            </a:r>
            <a:r>
              <a:rPr lang="en-US" dirty="0"/>
              <a:t> </a:t>
            </a:r>
            <a:r>
              <a:rPr lang="en-US" dirty="0" err="1"/>
              <a:t>câu</a:t>
            </a:r>
            <a:r>
              <a:rPr lang="en-US" dirty="0"/>
              <a:t> D </a:t>
            </a:r>
            <a:r>
              <a:rPr lang="en-US" dirty="0" err="1"/>
              <a:t>được</a:t>
            </a:r>
            <a:r>
              <a:rPr lang="en-US" dirty="0"/>
              <a:t>)</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23</a:t>
            </a:fld>
            <a:endParaRPr lang="vi-VN"/>
          </a:p>
        </p:txBody>
      </p:sp>
    </p:spTree>
    <p:extLst>
      <p:ext uri="{BB962C8B-B14F-4D97-AF65-F5344CB8AC3E}">
        <p14:creationId xmlns:p14="http://schemas.microsoft.com/office/powerpoint/2010/main" val="3454457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A.</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3</a:t>
            </a:fld>
            <a:endParaRPr lang="vi-VN"/>
          </a:p>
        </p:txBody>
      </p:sp>
    </p:spTree>
    <p:extLst>
      <p:ext uri="{BB962C8B-B14F-4D97-AF65-F5344CB8AC3E}">
        <p14:creationId xmlns:p14="http://schemas.microsoft.com/office/powerpoint/2010/main" val="4280189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24</a:t>
            </a:fld>
            <a:endParaRPr lang="vi-VN"/>
          </a:p>
        </p:txBody>
      </p:sp>
    </p:spTree>
    <p:extLst>
      <p:ext uri="{BB962C8B-B14F-4D97-AF65-F5344CB8AC3E}">
        <p14:creationId xmlns:p14="http://schemas.microsoft.com/office/powerpoint/2010/main" val="2327952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25</a:t>
            </a:fld>
            <a:endParaRPr lang="vi-VN"/>
          </a:p>
        </p:txBody>
      </p:sp>
    </p:spTree>
    <p:extLst>
      <p:ext uri="{BB962C8B-B14F-4D97-AF65-F5344CB8AC3E}">
        <p14:creationId xmlns:p14="http://schemas.microsoft.com/office/powerpoint/2010/main" val="2280186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26</a:t>
            </a:fld>
            <a:endParaRPr lang="vi-VN"/>
          </a:p>
        </p:txBody>
      </p:sp>
    </p:spTree>
    <p:extLst>
      <p:ext uri="{BB962C8B-B14F-4D97-AF65-F5344CB8AC3E}">
        <p14:creationId xmlns:p14="http://schemas.microsoft.com/office/powerpoint/2010/main" val="1605328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a</a:t>
            </a:r>
          </a:p>
        </p:txBody>
      </p:sp>
      <p:sp>
        <p:nvSpPr>
          <p:cNvPr id="4" name="Slide Number Placeholder 3"/>
          <p:cNvSpPr>
            <a:spLocks noGrp="1"/>
          </p:cNvSpPr>
          <p:nvPr>
            <p:ph type="sldNum" sz="quarter" idx="5"/>
          </p:nvPr>
        </p:nvSpPr>
        <p:spPr/>
        <p:txBody>
          <a:bodyPr/>
          <a:lstStyle/>
          <a:p>
            <a:fld id="{2BC73FCD-5F1A-45E8-9A93-2CD2E54E7370}" type="slidenum">
              <a:rPr lang="vi-VN" smtClean="0"/>
              <a:t>27</a:t>
            </a:fld>
            <a:endParaRPr lang="vi-VN"/>
          </a:p>
        </p:txBody>
      </p:sp>
    </p:spTree>
    <p:extLst>
      <p:ext uri="{BB962C8B-B14F-4D97-AF65-F5344CB8AC3E}">
        <p14:creationId xmlns:p14="http://schemas.microsoft.com/office/powerpoint/2010/main" val="1559789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28</a:t>
            </a:fld>
            <a:endParaRPr lang="vi-VN"/>
          </a:p>
        </p:txBody>
      </p:sp>
    </p:spTree>
    <p:extLst>
      <p:ext uri="{BB962C8B-B14F-4D97-AF65-F5344CB8AC3E}">
        <p14:creationId xmlns:p14="http://schemas.microsoft.com/office/powerpoint/2010/main" val="190091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30</a:t>
            </a:fld>
            <a:endParaRPr lang="vi-VN"/>
          </a:p>
        </p:txBody>
      </p:sp>
    </p:spTree>
    <p:extLst>
      <p:ext uri="{BB962C8B-B14F-4D97-AF65-F5344CB8AC3E}">
        <p14:creationId xmlns:p14="http://schemas.microsoft.com/office/powerpoint/2010/main" val="601241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t>
            </a:r>
            <a:r>
              <a:rPr lang="en-US"/>
              <a:t>, VTM </a:t>
            </a:r>
            <a:r>
              <a:rPr lang="en-US" err="1"/>
              <a:t>độ</a:t>
            </a:r>
            <a:r>
              <a:rPr lang="en-US"/>
              <a:t> 3 </a:t>
            </a:r>
            <a:r>
              <a:rPr lang="en-US" err="1"/>
              <a:t>sẽ</a:t>
            </a:r>
            <a:r>
              <a:rPr lang="en-US"/>
              <a:t> </a:t>
            </a:r>
            <a:r>
              <a:rPr lang="en-US" err="1"/>
              <a:t>điều</a:t>
            </a:r>
            <a:r>
              <a:rPr lang="en-US"/>
              <a:t> </a:t>
            </a:r>
            <a:r>
              <a:rPr lang="en-US" err="1"/>
              <a:t>trị</a:t>
            </a:r>
            <a:r>
              <a:rPr lang="en-US"/>
              <a:t> </a:t>
            </a:r>
            <a:r>
              <a:rPr lang="en-US" err="1"/>
              <a:t>hôi</a:t>
            </a:r>
            <a:r>
              <a:rPr lang="en-US"/>
              <a:t> </a:t>
            </a:r>
            <a:r>
              <a:rPr lang="en-US" err="1"/>
              <a:t>sức</a:t>
            </a:r>
            <a:r>
              <a:rPr lang="en-US"/>
              <a:t> </a:t>
            </a:r>
            <a:r>
              <a:rPr lang="en-US" err="1"/>
              <a:t>trước</a:t>
            </a:r>
            <a:r>
              <a:rPr lang="en-US"/>
              <a:t> </a:t>
            </a:r>
            <a:r>
              <a:rPr lang="en-US" err="1"/>
              <a:t>và</a:t>
            </a:r>
            <a:r>
              <a:rPr lang="en-US"/>
              <a:t> </a:t>
            </a:r>
            <a:r>
              <a:rPr lang="en-US" err="1"/>
              <a:t>dẫn</a:t>
            </a:r>
            <a:r>
              <a:rPr lang="en-US"/>
              <a:t> </a:t>
            </a:r>
            <a:r>
              <a:rPr lang="en-US" err="1"/>
              <a:t>lưu</a:t>
            </a:r>
            <a:r>
              <a:rPr lang="en-US"/>
              <a:t> </a:t>
            </a:r>
            <a:r>
              <a:rPr lang="en-US" err="1"/>
              <a:t>ngay</a:t>
            </a:r>
            <a:r>
              <a:rPr lang="en-US"/>
              <a:t> </a:t>
            </a:r>
            <a:r>
              <a:rPr lang="en-US" err="1"/>
              <a:t>còn</a:t>
            </a:r>
            <a:r>
              <a:rPr lang="en-US"/>
              <a:t> </a:t>
            </a:r>
            <a:r>
              <a:rPr lang="en-US" err="1"/>
              <a:t>cắt</a:t>
            </a:r>
            <a:r>
              <a:rPr lang="en-US"/>
              <a:t> </a:t>
            </a:r>
            <a:r>
              <a:rPr lang="en-US" err="1"/>
              <a:t>túi</a:t>
            </a:r>
            <a:r>
              <a:rPr lang="en-US"/>
              <a:t> </a:t>
            </a:r>
            <a:r>
              <a:rPr lang="en-US" err="1"/>
              <a:t>mật</a:t>
            </a:r>
            <a:r>
              <a:rPr lang="en-US"/>
              <a:t> </a:t>
            </a:r>
            <a:r>
              <a:rPr lang="en-US" err="1"/>
              <a:t>sẽ</a:t>
            </a:r>
            <a:r>
              <a:rPr lang="en-US"/>
              <a:t> </a:t>
            </a:r>
            <a:r>
              <a:rPr lang="en-US" err="1"/>
              <a:t>cắt</a:t>
            </a:r>
            <a:r>
              <a:rPr lang="en-US"/>
              <a:t> </a:t>
            </a:r>
            <a:r>
              <a:rPr lang="en-US" err="1"/>
              <a:t>trì</a:t>
            </a:r>
            <a:r>
              <a:rPr lang="en-US"/>
              <a:t> </a:t>
            </a:r>
            <a:r>
              <a:rPr lang="en-US" err="1"/>
              <a:t>hoãn</a:t>
            </a:r>
            <a:r>
              <a:rPr lang="en-US"/>
              <a:t>: </a:t>
            </a:r>
            <a:r>
              <a:rPr lang="en-US" err="1"/>
              <a:t>ít</a:t>
            </a:r>
            <a:r>
              <a:rPr lang="en-US"/>
              <a:t> </a:t>
            </a:r>
            <a:r>
              <a:rPr lang="en-US" err="1"/>
              <a:t>nhất</a:t>
            </a:r>
            <a:r>
              <a:rPr lang="en-US"/>
              <a:t> 6 </a:t>
            </a:r>
            <a:r>
              <a:rPr lang="en-US" err="1"/>
              <a:t>tuần</a:t>
            </a:r>
            <a:r>
              <a:rPr lang="en-US"/>
              <a:t> </a:t>
            </a:r>
            <a:r>
              <a:rPr lang="en-US" err="1"/>
              <a:t>sau</a:t>
            </a:r>
            <a:r>
              <a:rPr lang="en-US"/>
              <a:t> </a:t>
            </a:r>
            <a:r>
              <a:rPr lang="en-US" err="1"/>
              <a:t>dẫn</a:t>
            </a:r>
            <a:r>
              <a:rPr lang="en-US"/>
              <a:t> </a:t>
            </a:r>
            <a:r>
              <a:rPr lang="en-US" err="1"/>
              <a:t>lưu</a:t>
            </a:r>
            <a:r>
              <a:rPr lang="en-US"/>
              <a:t>. </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31</a:t>
            </a:fld>
            <a:endParaRPr lang="vi-VN"/>
          </a:p>
        </p:txBody>
      </p:sp>
    </p:spTree>
    <p:extLst>
      <p:ext uri="{BB962C8B-B14F-4D97-AF65-F5344CB8AC3E}">
        <p14:creationId xmlns:p14="http://schemas.microsoft.com/office/powerpoint/2010/main" val="830009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e</a:t>
            </a:r>
          </a:p>
        </p:txBody>
      </p:sp>
      <p:sp>
        <p:nvSpPr>
          <p:cNvPr id="4" name="Slide Number Placeholder 3"/>
          <p:cNvSpPr>
            <a:spLocks noGrp="1"/>
          </p:cNvSpPr>
          <p:nvPr>
            <p:ph type="sldNum" sz="quarter" idx="5"/>
          </p:nvPr>
        </p:nvSpPr>
        <p:spPr/>
        <p:txBody>
          <a:bodyPr/>
          <a:lstStyle/>
          <a:p>
            <a:fld id="{2BC73FCD-5F1A-45E8-9A93-2CD2E54E7370}" type="slidenum">
              <a:rPr lang="vi-VN" smtClean="0"/>
              <a:t>32</a:t>
            </a:fld>
            <a:endParaRPr lang="vi-VN"/>
          </a:p>
        </p:txBody>
      </p:sp>
    </p:spTree>
    <p:extLst>
      <p:ext uri="{BB962C8B-B14F-4D97-AF65-F5344CB8AC3E}">
        <p14:creationId xmlns:p14="http://schemas.microsoft.com/office/powerpoint/2010/main" val="4221492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a</a:t>
            </a:r>
          </a:p>
        </p:txBody>
      </p:sp>
      <p:sp>
        <p:nvSpPr>
          <p:cNvPr id="4" name="Slide Number Placeholder 3"/>
          <p:cNvSpPr>
            <a:spLocks noGrp="1"/>
          </p:cNvSpPr>
          <p:nvPr>
            <p:ph type="sldNum" sz="quarter" idx="5"/>
          </p:nvPr>
        </p:nvSpPr>
        <p:spPr/>
        <p:txBody>
          <a:bodyPr/>
          <a:lstStyle/>
          <a:p>
            <a:fld id="{2BC73FCD-5F1A-45E8-9A93-2CD2E54E7370}" type="slidenum">
              <a:rPr lang="vi-VN" smtClean="0"/>
              <a:t>33</a:t>
            </a:fld>
            <a:endParaRPr lang="vi-VN"/>
          </a:p>
        </p:txBody>
      </p:sp>
    </p:spTree>
    <p:extLst>
      <p:ext uri="{BB962C8B-B14F-4D97-AF65-F5344CB8AC3E}">
        <p14:creationId xmlns:p14="http://schemas.microsoft.com/office/powerpoint/2010/main" val="3476990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a</a:t>
            </a:r>
          </a:p>
        </p:txBody>
      </p:sp>
      <p:sp>
        <p:nvSpPr>
          <p:cNvPr id="4" name="Slide Number Placeholder 3"/>
          <p:cNvSpPr>
            <a:spLocks noGrp="1"/>
          </p:cNvSpPr>
          <p:nvPr>
            <p:ph type="sldNum" sz="quarter" idx="5"/>
          </p:nvPr>
        </p:nvSpPr>
        <p:spPr/>
        <p:txBody>
          <a:bodyPr/>
          <a:lstStyle/>
          <a:p>
            <a:fld id="{2BC73FCD-5F1A-45E8-9A93-2CD2E54E7370}" type="slidenum">
              <a:rPr lang="vi-VN" smtClean="0"/>
              <a:t>34</a:t>
            </a:fld>
            <a:endParaRPr lang="vi-VN"/>
          </a:p>
        </p:txBody>
      </p:sp>
    </p:spTree>
    <p:extLst>
      <p:ext uri="{BB962C8B-B14F-4D97-AF65-F5344CB8AC3E}">
        <p14:creationId xmlns:p14="http://schemas.microsoft.com/office/powerpoint/2010/main" val="328884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4</a:t>
            </a:fld>
            <a:endParaRPr lang="vi-VN"/>
          </a:p>
        </p:txBody>
      </p:sp>
    </p:spTree>
    <p:extLst>
      <p:ext uri="{BB962C8B-B14F-4D97-AF65-F5344CB8AC3E}">
        <p14:creationId xmlns:p14="http://schemas.microsoft.com/office/powerpoint/2010/main" val="3634100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35</a:t>
            </a:fld>
            <a:endParaRPr lang="vi-VN"/>
          </a:p>
        </p:txBody>
      </p:sp>
    </p:spTree>
    <p:extLst>
      <p:ext uri="{BB962C8B-B14F-4D97-AF65-F5344CB8AC3E}">
        <p14:creationId xmlns:p14="http://schemas.microsoft.com/office/powerpoint/2010/main" val="819149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36</a:t>
            </a:fld>
            <a:endParaRPr lang="vi-VN"/>
          </a:p>
        </p:txBody>
      </p:sp>
    </p:spTree>
    <p:extLst>
      <p:ext uri="{BB962C8B-B14F-4D97-AF65-F5344CB8AC3E}">
        <p14:creationId xmlns:p14="http://schemas.microsoft.com/office/powerpoint/2010/main" val="1228972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r>
              <a:rPr lang="en-US"/>
              <a:t>: XOẮN </a:t>
            </a:r>
            <a:r>
              <a:rPr lang="en-US" err="1"/>
              <a:t>đại</a:t>
            </a:r>
            <a:r>
              <a:rPr lang="en-US"/>
              <a:t> </a:t>
            </a:r>
            <a:r>
              <a:rPr lang="en-US" err="1"/>
              <a:t>tràng</a:t>
            </a:r>
            <a:r>
              <a:rPr lang="en-US"/>
              <a:t> </a:t>
            </a:r>
            <a:r>
              <a:rPr lang="en-US" err="1"/>
              <a:t>chậu</a:t>
            </a:r>
            <a:r>
              <a:rPr lang="en-US"/>
              <a:t> </a:t>
            </a:r>
            <a:r>
              <a:rPr lang="en-US" err="1"/>
              <a:t>hông</a:t>
            </a:r>
            <a:endParaRPr lang="en-US"/>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37</a:t>
            </a:fld>
            <a:endParaRPr lang="vi-VN"/>
          </a:p>
        </p:txBody>
      </p:sp>
    </p:spTree>
    <p:extLst>
      <p:ext uri="{BB962C8B-B14F-4D97-AF65-F5344CB8AC3E}">
        <p14:creationId xmlns:p14="http://schemas.microsoft.com/office/powerpoint/2010/main" val="948236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39</a:t>
            </a:fld>
            <a:endParaRPr lang="vi-VN"/>
          </a:p>
        </p:txBody>
      </p:sp>
    </p:spTree>
    <p:extLst>
      <p:ext uri="{BB962C8B-B14F-4D97-AF65-F5344CB8AC3E}">
        <p14:creationId xmlns:p14="http://schemas.microsoft.com/office/powerpoint/2010/main" val="3813290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40</a:t>
            </a:fld>
            <a:endParaRPr lang="vi-VN"/>
          </a:p>
        </p:txBody>
      </p:sp>
    </p:spTree>
    <p:extLst>
      <p:ext uri="{BB962C8B-B14F-4D97-AF65-F5344CB8AC3E}">
        <p14:creationId xmlns:p14="http://schemas.microsoft.com/office/powerpoint/2010/main" val="2347826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41</a:t>
            </a:fld>
            <a:endParaRPr lang="vi-VN"/>
          </a:p>
        </p:txBody>
      </p:sp>
    </p:spTree>
    <p:extLst>
      <p:ext uri="{BB962C8B-B14F-4D97-AF65-F5344CB8AC3E}">
        <p14:creationId xmlns:p14="http://schemas.microsoft.com/office/powerpoint/2010/main" val="911498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42</a:t>
            </a:fld>
            <a:endParaRPr lang="vi-VN"/>
          </a:p>
        </p:txBody>
      </p:sp>
    </p:spTree>
    <p:extLst>
      <p:ext uri="{BB962C8B-B14F-4D97-AF65-F5344CB8AC3E}">
        <p14:creationId xmlns:p14="http://schemas.microsoft.com/office/powerpoint/2010/main" val="219236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43</a:t>
            </a:fld>
            <a:endParaRPr lang="vi-VN"/>
          </a:p>
        </p:txBody>
      </p:sp>
    </p:spTree>
    <p:extLst>
      <p:ext uri="{BB962C8B-B14F-4D97-AF65-F5344CB8AC3E}">
        <p14:creationId xmlns:p14="http://schemas.microsoft.com/office/powerpoint/2010/main" val="1091168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e</a:t>
            </a:r>
          </a:p>
        </p:txBody>
      </p:sp>
      <p:sp>
        <p:nvSpPr>
          <p:cNvPr id="4" name="Slide Number Placeholder 3"/>
          <p:cNvSpPr>
            <a:spLocks noGrp="1"/>
          </p:cNvSpPr>
          <p:nvPr>
            <p:ph type="sldNum" sz="quarter" idx="5"/>
          </p:nvPr>
        </p:nvSpPr>
        <p:spPr/>
        <p:txBody>
          <a:bodyPr/>
          <a:lstStyle/>
          <a:p>
            <a:fld id="{2BC73FCD-5F1A-45E8-9A93-2CD2E54E7370}" type="slidenum">
              <a:rPr lang="vi-VN" smtClean="0"/>
              <a:t>44</a:t>
            </a:fld>
            <a:endParaRPr lang="vi-VN"/>
          </a:p>
        </p:txBody>
      </p:sp>
    </p:spTree>
    <p:extLst>
      <p:ext uri="{BB962C8B-B14F-4D97-AF65-F5344CB8AC3E}">
        <p14:creationId xmlns:p14="http://schemas.microsoft.com/office/powerpoint/2010/main" val="451762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46</a:t>
            </a:fld>
            <a:endParaRPr lang="vi-VN"/>
          </a:p>
        </p:txBody>
      </p:sp>
    </p:spTree>
    <p:extLst>
      <p:ext uri="{BB962C8B-B14F-4D97-AF65-F5344CB8AC3E}">
        <p14:creationId xmlns:p14="http://schemas.microsoft.com/office/powerpoint/2010/main" val="414354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5</a:t>
            </a:fld>
            <a:endParaRPr lang="vi-VN"/>
          </a:p>
        </p:txBody>
      </p:sp>
    </p:spTree>
    <p:extLst>
      <p:ext uri="{BB962C8B-B14F-4D97-AF65-F5344CB8AC3E}">
        <p14:creationId xmlns:p14="http://schemas.microsoft.com/office/powerpoint/2010/main" val="901952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t>
            </a:r>
          </a:p>
        </p:txBody>
      </p:sp>
      <p:sp>
        <p:nvSpPr>
          <p:cNvPr id="4" name="Slide Number Placeholder 3"/>
          <p:cNvSpPr>
            <a:spLocks noGrp="1"/>
          </p:cNvSpPr>
          <p:nvPr>
            <p:ph type="sldNum" sz="quarter" idx="5"/>
          </p:nvPr>
        </p:nvSpPr>
        <p:spPr/>
        <p:txBody>
          <a:bodyPr/>
          <a:lstStyle/>
          <a:p>
            <a:fld id="{2BC73FCD-5F1A-45E8-9A93-2CD2E54E7370}" type="slidenum">
              <a:rPr lang="vi-VN" smtClean="0"/>
              <a:t>47</a:t>
            </a:fld>
            <a:endParaRPr lang="vi-VN"/>
          </a:p>
        </p:txBody>
      </p:sp>
    </p:spTree>
    <p:extLst>
      <p:ext uri="{BB962C8B-B14F-4D97-AF65-F5344CB8AC3E}">
        <p14:creationId xmlns:p14="http://schemas.microsoft.com/office/powerpoint/2010/main" val="4052679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a:t>
            </a:r>
            <a:r>
              <a:rPr lang="en-US" dirty="0"/>
              <a:t>, </a:t>
            </a:r>
            <a:r>
              <a:rPr lang="en-US" dirty="0" err="1"/>
              <a:t>nội</a:t>
            </a:r>
            <a:r>
              <a:rPr lang="en-US" dirty="0"/>
              <a:t> soi </a:t>
            </a:r>
            <a:r>
              <a:rPr lang="en-US" dirty="0" err="1"/>
              <a:t>thôi</a:t>
            </a:r>
            <a:r>
              <a:rPr lang="en-US" dirty="0"/>
              <a:t> </a:t>
            </a:r>
            <a:r>
              <a:rPr lang="en-US" dirty="0" err="1"/>
              <a:t>mổ</a:t>
            </a:r>
            <a:r>
              <a:rPr lang="en-US" dirty="0"/>
              <a:t> </a:t>
            </a:r>
            <a:r>
              <a:rPr lang="en-US" dirty="0" err="1"/>
              <a:t>mở</a:t>
            </a:r>
            <a:r>
              <a:rPr lang="en-US" dirty="0"/>
              <a:t> chi </a:t>
            </a:r>
            <a:r>
              <a:rPr lang="en-US" dirty="0" err="1"/>
              <a:t>cho</a:t>
            </a:r>
            <a:r>
              <a:rPr lang="en-US" dirty="0"/>
              <a:t> </a:t>
            </a:r>
            <a:r>
              <a:rPr lang="en-US" dirty="0" err="1"/>
              <a:t>phức</a:t>
            </a:r>
            <a:r>
              <a:rPr lang="en-US" dirty="0"/>
              <a:t> </a:t>
            </a:r>
            <a:r>
              <a:rPr lang="en-US" dirty="0" err="1"/>
              <a:t>tạp</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48</a:t>
            </a:fld>
            <a:endParaRPr lang="vi-VN"/>
          </a:p>
        </p:txBody>
      </p:sp>
    </p:spTree>
    <p:extLst>
      <p:ext uri="{BB962C8B-B14F-4D97-AF65-F5344CB8AC3E}">
        <p14:creationId xmlns:p14="http://schemas.microsoft.com/office/powerpoint/2010/main" val="2256320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a:t>
            </a:r>
            <a:r>
              <a:rPr lang="en-US" dirty="0"/>
              <a:t> (</a:t>
            </a:r>
            <a:r>
              <a:rPr lang="en-US" dirty="0" err="1"/>
              <a:t>Túi</a:t>
            </a:r>
            <a:r>
              <a:rPr lang="en-US" dirty="0"/>
              <a:t> </a:t>
            </a:r>
            <a:r>
              <a:rPr lang="en-US" dirty="0" err="1"/>
              <a:t>mật</a:t>
            </a:r>
            <a:r>
              <a:rPr lang="en-US" dirty="0"/>
              <a:t> </a:t>
            </a:r>
            <a:r>
              <a:rPr lang="en-US" dirty="0" err="1"/>
              <a:t>căng</a:t>
            </a:r>
            <a:r>
              <a:rPr lang="en-US" dirty="0"/>
              <a:t> </a:t>
            </a:r>
            <a:r>
              <a:rPr lang="en-US" dirty="0" err="1"/>
              <a:t>nên</a:t>
            </a:r>
            <a:r>
              <a:rPr lang="en-US" dirty="0"/>
              <a:t> ko </a:t>
            </a:r>
            <a:r>
              <a:rPr lang="en-US" dirty="0" err="1"/>
              <a:t>thể</a:t>
            </a:r>
            <a:r>
              <a:rPr lang="en-US" dirty="0"/>
              <a:t> VTM </a:t>
            </a:r>
            <a:r>
              <a:rPr lang="en-US" dirty="0" err="1"/>
              <a:t>mạn</a:t>
            </a:r>
            <a:r>
              <a:rPr lang="en-US" dirty="0"/>
              <a:t> </a:t>
            </a:r>
            <a:r>
              <a:rPr lang="en-US" dirty="0" err="1"/>
              <a:t>được</a:t>
            </a:r>
            <a:r>
              <a:rPr lang="en-US" dirty="0"/>
              <a:t>)</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49</a:t>
            </a:fld>
            <a:endParaRPr lang="vi-VN"/>
          </a:p>
        </p:txBody>
      </p:sp>
    </p:spTree>
    <p:extLst>
      <p:ext uri="{BB962C8B-B14F-4D97-AF65-F5344CB8AC3E}">
        <p14:creationId xmlns:p14="http://schemas.microsoft.com/office/powerpoint/2010/main" val="3428784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a</a:t>
            </a:r>
          </a:p>
        </p:txBody>
      </p:sp>
      <p:sp>
        <p:nvSpPr>
          <p:cNvPr id="4" name="Slide Number Placeholder 3"/>
          <p:cNvSpPr>
            <a:spLocks noGrp="1"/>
          </p:cNvSpPr>
          <p:nvPr>
            <p:ph type="sldNum" sz="quarter" idx="5"/>
          </p:nvPr>
        </p:nvSpPr>
        <p:spPr/>
        <p:txBody>
          <a:bodyPr/>
          <a:lstStyle/>
          <a:p>
            <a:fld id="{2BC73FCD-5F1A-45E8-9A93-2CD2E54E7370}" type="slidenum">
              <a:rPr lang="vi-VN" smtClean="0"/>
              <a:t>50</a:t>
            </a:fld>
            <a:endParaRPr lang="vi-VN"/>
          </a:p>
        </p:txBody>
      </p:sp>
    </p:spTree>
    <p:extLst>
      <p:ext uri="{BB962C8B-B14F-4D97-AF65-F5344CB8AC3E}">
        <p14:creationId xmlns:p14="http://schemas.microsoft.com/office/powerpoint/2010/main" val="2779096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51</a:t>
            </a:fld>
            <a:endParaRPr lang="vi-VN"/>
          </a:p>
        </p:txBody>
      </p:sp>
    </p:spTree>
    <p:extLst>
      <p:ext uri="{BB962C8B-B14F-4D97-AF65-F5344CB8AC3E}">
        <p14:creationId xmlns:p14="http://schemas.microsoft.com/office/powerpoint/2010/main" val="2304437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2BC73FCD-5F1A-45E8-9A93-2CD2E54E7370}" type="slidenum">
              <a:rPr lang="vi-VN" smtClean="0"/>
              <a:t>53</a:t>
            </a:fld>
            <a:endParaRPr lang="vi-VN"/>
          </a:p>
        </p:txBody>
      </p:sp>
    </p:spTree>
    <p:extLst>
      <p:ext uri="{BB962C8B-B14F-4D97-AF65-F5344CB8AC3E}">
        <p14:creationId xmlns:p14="http://schemas.microsoft.com/office/powerpoint/2010/main" val="478068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do </a:t>
            </a:r>
            <a:r>
              <a:rPr lang="en-US" dirty="0" err="1"/>
              <a:t>phóng</a:t>
            </a:r>
            <a:r>
              <a:rPr lang="en-US" dirty="0"/>
              <a:t> to </a:t>
            </a:r>
            <a:r>
              <a:rPr lang="en-US" dirty="0" err="1"/>
              <a:t>các</a:t>
            </a:r>
            <a:r>
              <a:rPr lang="en-US" dirty="0"/>
              <a:t> </a:t>
            </a:r>
            <a:r>
              <a:rPr lang="en-US" dirty="0" err="1"/>
              <a:t>cấu</a:t>
            </a:r>
            <a:r>
              <a:rPr lang="en-US" dirty="0"/>
              <a:t> </a:t>
            </a:r>
            <a:r>
              <a:rPr lang="en-US" dirty="0" err="1"/>
              <a:t>trúc</a:t>
            </a:r>
            <a:r>
              <a:rPr lang="en-US" dirty="0"/>
              <a:t> </a:t>
            </a:r>
            <a:r>
              <a:rPr lang="en-US" dirty="0" err="1"/>
              <a:t>trong</a:t>
            </a:r>
            <a:r>
              <a:rPr lang="en-US" dirty="0"/>
              <a:t> </a:t>
            </a:r>
            <a:r>
              <a:rPr lang="en-US" dirty="0" err="1"/>
              <a:t>mổ</a:t>
            </a:r>
            <a:r>
              <a:rPr lang="en-US" dirty="0"/>
              <a:t> </a:t>
            </a:r>
            <a:r>
              <a:rPr lang="en-US" dirty="0" err="1"/>
              <a:t>nội</a:t>
            </a:r>
            <a:r>
              <a:rPr lang="en-US" dirty="0"/>
              <a:t> soi </a:t>
            </a:r>
            <a:r>
              <a:rPr lang="en-US" dirty="0" err="1"/>
              <a:t>nên</a:t>
            </a:r>
            <a:r>
              <a:rPr lang="en-US" dirty="0"/>
              <a:t> </a:t>
            </a:r>
            <a:r>
              <a:rPr lang="en-US" dirty="0" err="1"/>
              <a:t>bóc</a:t>
            </a:r>
            <a:r>
              <a:rPr lang="en-US" dirty="0"/>
              <a:t> </a:t>
            </a:r>
            <a:r>
              <a:rPr lang="en-US" dirty="0" err="1"/>
              <a:t>tách</a:t>
            </a:r>
            <a:r>
              <a:rPr lang="en-US" dirty="0"/>
              <a:t> mm </a:t>
            </a:r>
            <a:r>
              <a:rPr lang="en-US" dirty="0" err="1"/>
              <a:t>dễ</a:t>
            </a:r>
            <a:r>
              <a:rPr lang="en-US" dirty="0"/>
              <a:t> </a:t>
            </a:r>
            <a:r>
              <a:rPr lang="en-US" dirty="0" err="1"/>
              <a:t>dàng</a:t>
            </a:r>
            <a:r>
              <a:rPr lang="en-US" dirty="0"/>
              <a:t> </a:t>
            </a:r>
            <a:r>
              <a:rPr lang="en-US" dirty="0" err="1"/>
              <a:t>hơn</a:t>
            </a:r>
            <a:r>
              <a:rPr lang="en-US" dirty="0"/>
              <a:t>, </a:t>
            </a:r>
            <a:r>
              <a:rPr lang="en-US" dirty="0" err="1"/>
              <a:t>tránh</a:t>
            </a:r>
            <a:r>
              <a:rPr lang="en-US" dirty="0"/>
              <a:t> </a:t>
            </a:r>
            <a:r>
              <a:rPr lang="en-US" dirty="0" err="1"/>
              <a:t>tổn</a:t>
            </a:r>
            <a:r>
              <a:rPr lang="en-US" dirty="0"/>
              <a:t> </a:t>
            </a:r>
            <a:r>
              <a:rPr lang="en-US" dirty="0" err="1"/>
              <a:t>thương</a:t>
            </a:r>
            <a:r>
              <a:rPr lang="en-US" dirty="0"/>
              <a:t> </a:t>
            </a:r>
            <a:r>
              <a:rPr lang="en-US" dirty="0" err="1"/>
              <a:t>đường</a:t>
            </a:r>
            <a:r>
              <a:rPr lang="en-US" dirty="0"/>
              <a:t> </a:t>
            </a:r>
            <a:r>
              <a:rPr lang="en-US" dirty="0" err="1"/>
              <a:t>mật</a:t>
            </a:r>
            <a:r>
              <a:rPr lang="en-US" dirty="0"/>
              <a:t>. </a:t>
            </a:r>
          </a:p>
        </p:txBody>
      </p:sp>
      <p:sp>
        <p:nvSpPr>
          <p:cNvPr id="4" name="Slide Number Placeholder 3"/>
          <p:cNvSpPr>
            <a:spLocks noGrp="1"/>
          </p:cNvSpPr>
          <p:nvPr>
            <p:ph type="sldNum" sz="quarter" idx="5"/>
          </p:nvPr>
        </p:nvSpPr>
        <p:spPr/>
        <p:txBody>
          <a:bodyPr/>
          <a:lstStyle/>
          <a:p>
            <a:fld id="{2BC73FCD-5F1A-45E8-9A93-2CD2E54E7370}" type="slidenum">
              <a:rPr lang="vi-VN" smtClean="0"/>
              <a:t>54</a:t>
            </a:fld>
            <a:endParaRPr lang="vi-VN"/>
          </a:p>
        </p:txBody>
      </p:sp>
    </p:spTree>
    <p:extLst>
      <p:ext uri="{BB962C8B-B14F-4D97-AF65-F5344CB8AC3E}">
        <p14:creationId xmlns:p14="http://schemas.microsoft.com/office/powerpoint/2010/main" val="900735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2BC73FCD-5F1A-45E8-9A93-2CD2E54E7370}" type="slidenum">
              <a:rPr lang="vi-VN" smtClean="0"/>
              <a:t>55</a:t>
            </a:fld>
            <a:endParaRPr lang="vi-VN"/>
          </a:p>
        </p:txBody>
      </p:sp>
    </p:spTree>
    <p:extLst>
      <p:ext uri="{BB962C8B-B14F-4D97-AF65-F5344CB8AC3E}">
        <p14:creationId xmlns:p14="http://schemas.microsoft.com/office/powerpoint/2010/main" val="2199520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2BC73FCD-5F1A-45E8-9A93-2CD2E54E7370}" type="slidenum">
              <a:rPr lang="vi-VN" smtClean="0"/>
              <a:t>56</a:t>
            </a:fld>
            <a:endParaRPr lang="vi-VN"/>
          </a:p>
        </p:txBody>
      </p:sp>
    </p:spTree>
    <p:extLst>
      <p:ext uri="{BB962C8B-B14F-4D97-AF65-F5344CB8AC3E}">
        <p14:creationId xmlns:p14="http://schemas.microsoft.com/office/powerpoint/2010/main" val="3703207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2BC73FCD-5F1A-45E8-9A93-2CD2E54E7370}" type="slidenum">
              <a:rPr lang="vi-VN" smtClean="0"/>
              <a:t>57</a:t>
            </a:fld>
            <a:endParaRPr lang="vi-VN"/>
          </a:p>
        </p:txBody>
      </p:sp>
    </p:spTree>
    <p:extLst>
      <p:ext uri="{BB962C8B-B14F-4D97-AF65-F5344CB8AC3E}">
        <p14:creationId xmlns:p14="http://schemas.microsoft.com/office/powerpoint/2010/main" val="295592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6</a:t>
            </a:fld>
            <a:endParaRPr lang="vi-VN"/>
          </a:p>
        </p:txBody>
      </p:sp>
    </p:spTree>
    <p:extLst>
      <p:ext uri="{BB962C8B-B14F-4D97-AF65-F5344CB8AC3E}">
        <p14:creationId xmlns:p14="http://schemas.microsoft.com/office/powerpoint/2010/main" val="1307660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2BC73FCD-5F1A-45E8-9A93-2CD2E54E7370}" type="slidenum">
              <a:rPr lang="vi-VN" smtClean="0"/>
              <a:t>58</a:t>
            </a:fld>
            <a:endParaRPr lang="vi-VN"/>
          </a:p>
        </p:txBody>
      </p:sp>
    </p:spTree>
    <p:extLst>
      <p:ext uri="{BB962C8B-B14F-4D97-AF65-F5344CB8AC3E}">
        <p14:creationId xmlns:p14="http://schemas.microsoft.com/office/powerpoint/2010/main" val="1609121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e</a:t>
            </a:r>
          </a:p>
        </p:txBody>
      </p:sp>
      <p:sp>
        <p:nvSpPr>
          <p:cNvPr id="4" name="Slide Number Placeholder 3"/>
          <p:cNvSpPr>
            <a:spLocks noGrp="1"/>
          </p:cNvSpPr>
          <p:nvPr>
            <p:ph type="sldNum" sz="quarter" idx="5"/>
          </p:nvPr>
        </p:nvSpPr>
        <p:spPr/>
        <p:txBody>
          <a:bodyPr/>
          <a:lstStyle/>
          <a:p>
            <a:fld id="{2BC73FCD-5F1A-45E8-9A93-2CD2E54E7370}" type="slidenum">
              <a:rPr lang="vi-VN" smtClean="0"/>
              <a:t>60</a:t>
            </a:fld>
            <a:endParaRPr lang="vi-VN"/>
          </a:p>
        </p:txBody>
      </p:sp>
    </p:spTree>
    <p:extLst>
      <p:ext uri="{BB962C8B-B14F-4D97-AF65-F5344CB8AC3E}">
        <p14:creationId xmlns:p14="http://schemas.microsoft.com/office/powerpoint/2010/main" val="12628485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61</a:t>
            </a:fld>
            <a:endParaRPr lang="vi-VN"/>
          </a:p>
        </p:txBody>
      </p:sp>
    </p:spTree>
    <p:extLst>
      <p:ext uri="{BB962C8B-B14F-4D97-AF65-F5344CB8AC3E}">
        <p14:creationId xmlns:p14="http://schemas.microsoft.com/office/powerpoint/2010/main" val="2176083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62</a:t>
            </a:fld>
            <a:endParaRPr lang="vi-VN"/>
          </a:p>
        </p:txBody>
      </p:sp>
    </p:spTree>
    <p:extLst>
      <p:ext uri="{BB962C8B-B14F-4D97-AF65-F5344CB8AC3E}">
        <p14:creationId xmlns:p14="http://schemas.microsoft.com/office/powerpoint/2010/main" val="315852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63</a:t>
            </a:fld>
            <a:endParaRPr lang="vi-VN"/>
          </a:p>
        </p:txBody>
      </p:sp>
    </p:spTree>
    <p:extLst>
      <p:ext uri="{BB962C8B-B14F-4D97-AF65-F5344CB8AC3E}">
        <p14:creationId xmlns:p14="http://schemas.microsoft.com/office/powerpoint/2010/main" val="2192920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t>
            </a:r>
          </a:p>
        </p:txBody>
      </p:sp>
      <p:sp>
        <p:nvSpPr>
          <p:cNvPr id="4" name="Slide Number Placeholder 3"/>
          <p:cNvSpPr>
            <a:spLocks noGrp="1"/>
          </p:cNvSpPr>
          <p:nvPr>
            <p:ph type="sldNum" sz="quarter" idx="5"/>
          </p:nvPr>
        </p:nvSpPr>
        <p:spPr/>
        <p:txBody>
          <a:bodyPr/>
          <a:lstStyle/>
          <a:p>
            <a:fld id="{2BC73FCD-5F1A-45E8-9A93-2CD2E54E7370}" type="slidenum">
              <a:rPr lang="vi-VN" smtClean="0"/>
              <a:t>65</a:t>
            </a:fld>
            <a:endParaRPr lang="vi-VN"/>
          </a:p>
        </p:txBody>
      </p:sp>
    </p:spTree>
    <p:extLst>
      <p:ext uri="{BB962C8B-B14F-4D97-AF65-F5344CB8AC3E}">
        <p14:creationId xmlns:p14="http://schemas.microsoft.com/office/powerpoint/2010/main" val="19460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A</a:t>
            </a:r>
            <a:r>
              <a:rPr lang="en-US" dirty="0"/>
              <a:t>, </a:t>
            </a:r>
            <a:r>
              <a:rPr lang="en-US" dirty="0" err="1"/>
              <a:t>sỏi</a:t>
            </a:r>
            <a:r>
              <a:rPr lang="en-US" dirty="0"/>
              <a:t> </a:t>
            </a:r>
            <a:r>
              <a:rPr lang="en-US" dirty="0" err="1"/>
              <a:t>trong</a:t>
            </a:r>
            <a:r>
              <a:rPr lang="en-US" dirty="0"/>
              <a:t> </a:t>
            </a:r>
            <a:r>
              <a:rPr lang="en-US" dirty="0" err="1"/>
              <a:t>gan</a:t>
            </a:r>
            <a:r>
              <a:rPr lang="en-US" dirty="0"/>
              <a:t> </a:t>
            </a:r>
            <a:r>
              <a:rPr lang="en-US" dirty="0" err="1"/>
              <a:t>thì</a:t>
            </a:r>
            <a:r>
              <a:rPr lang="en-US" dirty="0"/>
              <a:t> MRCP </a:t>
            </a:r>
            <a:r>
              <a:rPr lang="en-US" dirty="0" err="1"/>
              <a:t>và</a:t>
            </a:r>
            <a:r>
              <a:rPr lang="en-US" dirty="0"/>
              <a:t> </a:t>
            </a:r>
            <a:r>
              <a:rPr lang="en-US" dirty="0" err="1"/>
              <a:t>siêu</a:t>
            </a:r>
            <a:r>
              <a:rPr lang="en-US" dirty="0"/>
              <a:t> </a:t>
            </a:r>
            <a:r>
              <a:rPr lang="en-US" dirty="0" err="1"/>
              <a:t>âm</a:t>
            </a:r>
            <a:r>
              <a:rPr lang="en-US" dirty="0"/>
              <a:t> </a:t>
            </a:r>
            <a:r>
              <a:rPr lang="en-US" dirty="0" err="1"/>
              <a:t>có</a:t>
            </a:r>
            <a:r>
              <a:rPr lang="en-US" dirty="0"/>
              <a:t> </a:t>
            </a:r>
            <a:r>
              <a:rPr lang="en-US" dirty="0" err="1"/>
              <a:t>ưu</a:t>
            </a:r>
            <a:r>
              <a:rPr lang="en-US" dirty="0"/>
              <a:t> </a:t>
            </a:r>
            <a:r>
              <a:rPr lang="en-US" dirty="0" err="1"/>
              <a:t>thế</a:t>
            </a:r>
            <a:r>
              <a:rPr lang="en-US" dirty="0"/>
              <a:t> </a:t>
            </a:r>
            <a:r>
              <a:rPr lang="en-US" dirty="0" err="1"/>
              <a:t>gần</a:t>
            </a:r>
            <a:r>
              <a:rPr lang="en-US" dirty="0"/>
              <a:t> </a:t>
            </a:r>
            <a:r>
              <a:rPr lang="en-US" dirty="0" err="1"/>
              <a:t>như</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66</a:t>
            </a:fld>
            <a:endParaRPr lang="vi-VN"/>
          </a:p>
        </p:txBody>
      </p:sp>
    </p:spTree>
    <p:extLst>
      <p:ext uri="{BB962C8B-B14F-4D97-AF65-F5344CB8AC3E}">
        <p14:creationId xmlns:p14="http://schemas.microsoft.com/office/powerpoint/2010/main" val="25344182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A</a:t>
            </a:r>
            <a:r>
              <a:rPr lang="en-US"/>
              <a:t> (</a:t>
            </a:r>
            <a:r>
              <a:rPr lang="en-US" err="1"/>
              <a:t>huyết</a:t>
            </a:r>
            <a:r>
              <a:rPr lang="en-US"/>
              <a:t> </a:t>
            </a:r>
            <a:r>
              <a:rPr lang="en-US" err="1"/>
              <a:t>áp</a:t>
            </a:r>
            <a:r>
              <a:rPr lang="en-US"/>
              <a:t> </a:t>
            </a:r>
            <a:r>
              <a:rPr lang="en-US" err="1"/>
              <a:t>quá</a:t>
            </a:r>
            <a:r>
              <a:rPr lang="en-US"/>
              <a:t> </a:t>
            </a:r>
            <a:r>
              <a:rPr lang="en-US" err="1"/>
              <a:t>cao</a:t>
            </a:r>
            <a:r>
              <a:rPr lang="en-US"/>
              <a:t>, </a:t>
            </a:r>
            <a:r>
              <a:rPr lang="en-US" err="1"/>
              <a:t>phải</a:t>
            </a:r>
            <a:r>
              <a:rPr lang="en-US"/>
              <a:t> </a:t>
            </a:r>
            <a:r>
              <a:rPr lang="en-US" err="1"/>
              <a:t>ổn</a:t>
            </a:r>
            <a:r>
              <a:rPr lang="en-US"/>
              <a:t> </a:t>
            </a:r>
            <a:r>
              <a:rPr lang="en-US" err="1"/>
              <a:t>định</a:t>
            </a:r>
            <a:r>
              <a:rPr lang="en-US"/>
              <a:t> </a:t>
            </a:r>
            <a:r>
              <a:rPr lang="en-US" err="1"/>
              <a:t>huyết</a:t>
            </a:r>
            <a:r>
              <a:rPr lang="en-US"/>
              <a:t> </a:t>
            </a:r>
            <a:r>
              <a:rPr lang="en-US" err="1"/>
              <a:t>áp</a:t>
            </a:r>
            <a:r>
              <a:rPr lang="en-US"/>
              <a:t> </a:t>
            </a:r>
            <a:r>
              <a:rPr lang="en-US" err="1"/>
              <a:t>rồi</a:t>
            </a:r>
            <a:r>
              <a:rPr lang="en-US"/>
              <a:t> </a:t>
            </a:r>
            <a:r>
              <a:rPr lang="en-US" err="1"/>
              <a:t>mới</a:t>
            </a:r>
            <a:r>
              <a:rPr lang="en-US"/>
              <a:t> </a:t>
            </a:r>
            <a:r>
              <a:rPr lang="en-US" err="1"/>
              <a:t>mổ</a:t>
            </a:r>
            <a:r>
              <a:rPr lang="en-US"/>
              <a:t> </a:t>
            </a:r>
            <a:r>
              <a:rPr lang="en-US" err="1"/>
              <a:t>được</a:t>
            </a:r>
            <a:r>
              <a:rPr lang="en-US"/>
              <a:t>)</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67</a:t>
            </a:fld>
            <a:endParaRPr lang="vi-VN"/>
          </a:p>
        </p:txBody>
      </p:sp>
    </p:spTree>
    <p:extLst>
      <p:ext uri="{BB962C8B-B14F-4D97-AF65-F5344CB8AC3E}">
        <p14:creationId xmlns:p14="http://schemas.microsoft.com/office/powerpoint/2010/main" val="10097007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r>
              <a:rPr lang="en-US" dirty="0" err="1"/>
              <a:t>chú</a:t>
            </a:r>
            <a:r>
              <a:rPr lang="en-US" dirty="0"/>
              <a:t> ý </a:t>
            </a:r>
            <a:r>
              <a:rPr lang="en-US" dirty="0" err="1"/>
              <a:t>bệnh</a:t>
            </a:r>
            <a:r>
              <a:rPr lang="en-US" dirty="0"/>
              <a:t> </a:t>
            </a:r>
            <a:r>
              <a:rPr lang="en-US" dirty="0" err="1"/>
              <a:t>nội</a:t>
            </a:r>
            <a:r>
              <a:rPr lang="en-US" dirty="0"/>
              <a:t> khoa </a:t>
            </a:r>
            <a:r>
              <a:rPr lang="en-US" dirty="0" err="1"/>
              <a:t>đi</a:t>
            </a:r>
            <a:r>
              <a:rPr lang="en-US" dirty="0"/>
              <a:t> </a:t>
            </a:r>
            <a:r>
              <a:rPr lang="en-US" dirty="0" err="1"/>
              <a:t>kèm</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68</a:t>
            </a:fld>
            <a:endParaRPr lang="vi-VN"/>
          </a:p>
        </p:txBody>
      </p:sp>
    </p:spTree>
    <p:extLst>
      <p:ext uri="{BB962C8B-B14F-4D97-AF65-F5344CB8AC3E}">
        <p14:creationId xmlns:p14="http://schemas.microsoft.com/office/powerpoint/2010/main" val="3394123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a:t>
            </a:r>
            <a:r>
              <a:rPr lang="en-US" dirty="0"/>
              <a:t>, </a:t>
            </a:r>
            <a:r>
              <a:rPr lang="en-US" dirty="0" err="1"/>
              <a:t>sỏi</a:t>
            </a:r>
            <a:r>
              <a:rPr lang="en-US" dirty="0"/>
              <a:t> </a:t>
            </a:r>
            <a:r>
              <a:rPr lang="en-US" dirty="0" err="1"/>
              <a:t>túi</a:t>
            </a:r>
            <a:r>
              <a:rPr lang="en-US" dirty="0"/>
              <a:t> </a:t>
            </a:r>
            <a:r>
              <a:rPr lang="en-US" dirty="0" err="1"/>
              <a:t>mật</a:t>
            </a:r>
            <a:r>
              <a:rPr lang="en-US" dirty="0"/>
              <a:t> </a:t>
            </a:r>
            <a:r>
              <a:rPr lang="en-US" dirty="0" err="1"/>
              <a:t>có</a:t>
            </a:r>
            <a:r>
              <a:rPr lang="en-US" dirty="0"/>
              <a:t> </a:t>
            </a:r>
            <a:r>
              <a:rPr lang="en-US" dirty="0" err="1"/>
              <a:t>triệu</a:t>
            </a:r>
            <a:r>
              <a:rPr lang="en-US" dirty="0"/>
              <a:t> </a:t>
            </a:r>
            <a:r>
              <a:rPr lang="en-US" dirty="0" err="1"/>
              <a:t>chứng</a:t>
            </a:r>
            <a:r>
              <a:rPr lang="en-US" dirty="0"/>
              <a:t> (</a:t>
            </a:r>
            <a:r>
              <a:rPr lang="en-US" dirty="0" err="1"/>
              <a:t>không</a:t>
            </a:r>
            <a:r>
              <a:rPr lang="en-US" dirty="0"/>
              <a:t> </a:t>
            </a:r>
            <a:r>
              <a:rPr lang="en-US" dirty="0" err="1"/>
              <a:t>đủ</a:t>
            </a:r>
            <a:r>
              <a:rPr lang="en-US" dirty="0"/>
              <a:t> </a:t>
            </a:r>
            <a:r>
              <a:rPr lang="en-US" dirty="0" err="1"/>
              <a:t>tiêu</a:t>
            </a:r>
            <a:r>
              <a:rPr lang="en-US" dirty="0"/>
              <a:t> </a:t>
            </a:r>
            <a:r>
              <a:rPr lang="en-US" dirty="0" err="1"/>
              <a:t>chaẩn</a:t>
            </a:r>
            <a:r>
              <a:rPr lang="en-US" dirty="0"/>
              <a:t> </a:t>
            </a:r>
            <a:r>
              <a:rPr lang="en-US" dirty="0" err="1"/>
              <a:t>viêm</a:t>
            </a:r>
            <a:r>
              <a:rPr lang="en-US" dirty="0"/>
              <a:t> </a:t>
            </a:r>
            <a:r>
              <a:rPr lang="en-US" dirty="0" err="1"/>
              <a:t>túi</a:t>
            </a:r>
            <a:r>
              <a:rPr lang="en-US" dirty="0"/>
              <a:t> </a:t>
            </a:r>
            <a:r>
              <a:rPr lang="en-US" dirty="0" err="1"/>
              <a:t>mật</a:t>
            </a:r>
            <a:r>
              <a:rPr lang="en-US" dirty="0"/>
              <a:t>)</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69</a:t>
            </a:fld>
            <a:endParaRPr lang="vi-VN"/>
          </a:p>
        </p:txBody>
      </p:sp>
    </p:spTree>
    <p:extLst>
      <p:ext uri="{BB962C8B-B14F-4D97-AF65-F5344CB8AC3E}">
        <p14:creationId xmlns:p14="http://schemas.microsoft.com/office/powerpoint/2010/main" val="29500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 4 ngày</a:t>
            </a:r>
          </a:p>
          <a:p>
            <a:pPr marL="228600" indent="-228600">
              <a:buAutoNum type="arabicPeriod"/>
            </a:pPr>
            <a:r>
              <a:rPr lang="en-US" dirty="0"/>
              <a:t>D</a:t>
            </a:r>
          </a:p>
          <a:p>
            <a:pPr marL="228600" indent="-228600">
              <a:buAutoNum type="arabicPeriod"/>
            </a:pP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7</a:t>
            </a:fld>
            <a:endParaRPr lang="vi-VN"/>
          </a:p>
        </p:txBody>
      </p:sp>
    </p:spTree>
    <p:extLst>
      <p:ext uri="{BB962C8B-B14F-4D97-AF65-F5344CB8AC3E}">
        <p14:creationId xmlns:p14="http://schemas.microsoft.com/office/powerpoint/2010/main" val="24375714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E</a:t>
            </a:r>
          </a:p>
        </p:txBody>
      </p:sp>
      <p:sp>
        <p:nvSpPr>
          <p:cNvPr id="4" name="Slide Number Placeholder 3"/>
          <p:cNvSpPr>
            <a:spLocks noGrp="1"/>
          </p:cNvSpPr>
          <p:nvPr>
            <p:ph type="sldNum" sz="quarter" idx="5"/>
          </p:nvPr>
        </p:nvSpPr>
        <p:spPr/>
        <p:txBody>
          <a:bodyPr/>
          <a:lstStyle/>
          <a:p>
            <a:fld id="{2BC73FCD-5F1A-45E8-9A93-2CD2E54E7370}" type="slidenum">
              <a:rPr lang="vi-VN" smtClean="0"/>
              <a:t>71</a:t>
            </a:fld>
            <a:endParaRPr lang="vi-VN"/>
          </a:p>
        </p:txBody>
      </p:sp>
    </p:spTree>
    <p:extLst>
      <p:ext uri="{BB962C8B-B14F-4D97-AF65-F5344CB8AC3E}">
        <p14:creationId xmlns:p14="http://schemas.microsoft.com/office/powerpoint/2010/main" val="808153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a:t>
            </a:r>
            <a:r>
              <a:rPr lang="en-US" dirty="0"/>
              <a:t> </a:t>
            </a:r>
            <a:r>
              <a:rPr lang="en-US" dirty="0" err="1"/>
              <a:t>đau</a:t>
            </a:r>
            <a:r>
              <a:rPr lang="en-US" dirty="0"/>
              <a:t> </a:t>
            </a:r>
            <a:r>
              <a:rPr lang="en-US" dirty="0" err="1"/>
              <a:t>bụng</a:t>
            </a:r>
            <a:r>
              <a:rPr lang="en-US" dirty="0"/>
              <a:t>&gt;</a:t>
            </a:r>
            <a:r>
              <a:rPr lang="en-US" dirty="0" err="1"/>
              <a:t>sốt</a:t>
            </a:r>
            <a:r>
              <a:rPr lang="en-US" dirty="0"/>
              <a:t> &gt;=1 </a:t>
            </a:r>
            <a:r>
              <a:rPr lang="en-US" dirty="0" err="1"/>
              <a:t>ngày</a:t>
            </a:r>
            <a:r>
              <a:rPr lang="en-US" dirty="0"/>
              <a:t> </a:t>
            </a:r>
            <a:r>
              <a:rPr lang="en-US" dirty="0" err="1"/>
              <a:t>tới</a:t>
            </a:r>
            <a:r>
              <a:rPr lang="en-US" dirty="0"/>
              <a:t> </a:t>
            </a:r>
            <a:r>
              <a:rPr lang="en-US" dirty="0" err="1"/>
              <a:t>vàng</a:t>
            </a:r>
            <a:r>
              <a:rPr lang="en-US" dirty="0"/>
              <a:t> da</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72</a:t>
            </a:fld>
            <a:endParaRPr lang="vi-VN"/>
          </a:p>
        </p:txBody>
      </p:sp>
    </p:spTree>
    <p:extLst>
      <p:ext uri="{BB962C8B-B14F-4D97-AF65-F5344CB8AC3E}">
        <p14:creationId xmlns:p14="http://schemas.microsoft.com/office/powerpoint/2010/main" val="1164253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e</a:t>
            </a:r>
          </a:p>
        </p:txBody>
      </p:sp>
      <p:sp>
        <p:nvSpPr>
          <p:cNvPr id="4" name="Slide Number Placeholder 3"/>
          <p:cNvSpPr>
            <a:spLocks noGrp="1"/>
          </p:cNvSpPr>
          <p:nvPr>
            <p:ph type="sldNum" sz="quarter" idx="5"/>
          </p:nvPr>
        </p:nvSpPr>
        <p:spPr/>
        <p:txBody>
          <a:bodyPr/>
          <a:lstStyle/>
          <a:p>
            <a:fld id="{2BC73FCD-5F1A-45E8-9A93-2CD2E54E7370}" type="slidenum">
              <a:rPr lang="vi-VN" smtClean="0"/>
              <a:t>73</a:t>
            </a:fld>
            <a:endParaRPr lang="vi-VN"/>
          </a:p>
        </p:txBody>
      </p:sp>
    </p:spTree>
    <p:extLst>
      <p:ext uri="{BB962C8B-B14F-4D97-AF65-F5344CB8AC3E}">
        <p14:creationId xmlns:p14="http://schemas.microsoft.com/office/powerpoint/2010/main" val="1764159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74</a:t>
            </a:fld>
            <a:endParaRPr lang="vi-VN"/>
          </a:p>
        </p:txBody>
      </p:sp>
    </p:spTree>
    <p:extLst>
      <p:ext uri="{BB962C8B-B14F-4D97-AF65-F5344CB8AC3E}">
        <p14:creationId xmlns:p14="http://schemas.microsoft.com/office/powerpoint/2010/main" val="3738650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2BC73FCD-5F1A-45E8-9A93-2CD2E54E7370}" type="slidenum">
              <a:rPr lang="vi-VN" smtClean="0"/>
              <a:t>76</a:t>
            </a:fld>
            <a:endParaRPr lang="vi-VN"/>
          </a:p>
        </p:txBody>
      </p:sp>
    </p:spTree>
    <p:extLst>
      <p:ext uri="{BB962C8B-B14F-4D97-AF65-F5344CB8AC3E}">
        <p14:creationId xmlns:p14="http://schemas.microsoft.com/office/powerpoint/2010/main" val="29844887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12mm </a:t>
            </a:r>
            <a:r>
              <a:rPr lang="en-US" err="1"/>
              <a:t>rồi</a:t>
            </a:r>
            <a:r>
              <a:rPr lang="en-US"/>
              <a:t> </a:t>
            </a:r>
            <a:r>
              <a:rPr lang="en-US" err="1"/>
              <a:t>không</a:t>
            </a:r>
            <a:r>
              <a:rPr lang="en-US"/>
              <a:t> </a:t>
            </a:r>
            <a:r>
              <a:rPr lang="en-US" err="1"/>
              <a:t>uống</a:t>
            </a:r>
            <a:r>
              <a:rPr lang="en-US"/>
              <a:t> </a:t>
            </a:r>
            <a:r>
              <a:rPr lang="en-US" err="1"/>
              <a:t>thuốc</a:t>
            </a:r>
            <a:r>
              <a:rPr lang="en-US"/>
              <a:t> </a:t>
            </a:r>
            <a:r>
              <a:rPr lang="en-US" err="1"/>
              <a:t>đc</a:t>
            </a:r>
            <a:r>
              <a:rPr lang="en-US"/>
              <a:t>, &lt;1cm </a:t>
            </a:r>
            <a:r>
              <a:rPr lang="en-US" err="1"/>
              <a:t>thì</a:t>
            </a:r>
            <a:r>
              <a:rPr lang="en-US"/>
              <a:t> </a:t>
            </a:r>
            <a:r>
              <a:rPr lang="en-US" err="1"/>
              <a:t>đc</a:t>
            </a:r>
            <a:r>
              <a:rPr lang="en-US"/>
              <a:t> </a:t>
            </a:r>
            <a:r>
              <a:rPr lang="en-US" err="1"/>
              <a:t>đối</a:t>
            </a:r>
            <a:r>
              <a:rPr lang="en-US"/>
              <a:t> </a:t>
            </a:r>
            <a:r>
              <a:rPr lang="en-US" err="1"/>
              <a:t>với</a:t>
            </a:r>
            <a:r>
              <a:rPr lang="en-US"/>
              <a:t> </a:t>
            </a:r>
            <a:r>
              <a:rPr lang="en-US" err="1"/>
              <a:t>sỏi</a:t>
            </a:r>
            <a:r>
              <a:rPr lang="en-US"/>
              <a:t> </a:t>
            </a:r>
            <a:r>
              <a:rPr lang="en-US" err="1"/>
              <a:t>túi</a:t>
            </a:r>
            <a:r>
              <a:rPr lang="en-US"/>
              <a:t> </a:t>
            </a:r>
            <a:r>
              <a:rPr lang="en-US" err="1"/>
              <a:t>mật</a:t>
            </a:r>
            <a:r>
              <a:rPr lang="en-US"/>
              <a:t>; </a:t>
            </a:r>
            <a:r>
              <a:rPr lang="en-US" err="1"/>
              <a:t>còn</a:t>
            </a:r>
            <a:r>
              <a:rPr lang="en-US"/>
              <a:t> </a:t>
            </a:r>
            <a:r>
              <a:rPr lang="en-US" err="1"/>
              <a:t>sỏi</a:t>
            </a:r>
            <a:r>
              <a:rPr lang="en-US"/>
              <a:t> </a:t>
            </a:r>
            <a:r>
              <a:rPr lang="en-US" err="1"/>
              <a:t>đường</a:t>
            </a:r>
            <a:r>
              <a:rPr lang="en-US"/>
              <a:t> </a:t>
            </a:r>
            <a:r>
              <a:rPr lang="en-US" err="1"/>
              <a:t>mật</a:t>
            </a:r>
            <a:r>
              <a:rPr lang="en-US"/>
              <a:t> </a:t>
            </a:r>
            <a:r>
              <a:rPr lang="en-US" err="1"/>
              <a:t>không</a:t>
            </a:r>
            <a:r>
              <a:rPr lang="en-US"/>
              <a:t> </a:t>
            </a:r>
            <a:r>
              <a:rPr lang="en-US" err="1"/>
              <a:t>có</a:t>
            </a:r>
            <a:r>
              <a:rPr lang="en-US"/>
              <a:t> </a:t>
            </a:r>
            <a:r>
              <a:rPr lang="en-US" err="1"/>
              <a:t>thuốc</a:t>
            </a:r>
            <a:r>
              <a:rPr lang="en-US"/>
              <a:t> tan </a:t>
            </a:r>
            <a:r>
              <a:rPr lang="en-US" err="1"/>
              <a:t>sỏi</a:t>
            </a:r>
            <a:r>
              <a:rPr lang="en-US"/>
              <a:t> </a:t>
            </a:r>
            <a:r>
              <a:rPr lang="en-US" err="1"/>
              <a:t>nào</a:t>
            </a:r>
            <a:r>
              <a:rPr lang="en-US"/>
              <a:t> </a:t>
            </a:r>
            <a:r>
              <a:rPr lang="en-US" err="1"/>
              <a:t>hết</a:t>
            </a:r>
            <a:r>
              <a:rPr lang="en-US"/>
              <a:t>. </a:t>
            </a:r>
          </a:p>
        </p:txBody>
      </p:sp>
      <p:sp>
        <p:nvSpPr>
          <p:cNvPr id="4" name="Slide Number Placeholder 3"/>
          <p:cNvSpPr>
            <a:spLocks noGrp="1"/>
          </p:cNvSpPr>
          <p:nvPr>
            <p:ph type="sldNum" sz="quarter" idx="5"/>
          </p:nvPr>
        </p:nvSpPr>
        <p:spPr/>
        <p:txBody>
          <a:bodyPr/>
          <a:lstStyle/>
          <a:p>
            <a:fld id="{2BC73FCD-5F1A-45E8-9A93-2CD2E54E7370}" type="slidenum">
              <a:rPr lang="vi-VN" smtClean="0"/>
              <a:t>77</a:t>
            </a:fld>
            <a:endParaRPr lang="vi-VN"/>
          </a:p>
        </p:txBody>
      </p:sp>
    </p:spTree>
    <p:extLst>
      <p:ext uri="{BB962C8B-B14F-4D97-AF65-F5344CB8AC3E}">
        <p14:creationId xmlns:p14="http://schemas.microsoft.com/office/powerpoint/2010/main" val="5008401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2BC73FCD-5F1A-45E8-9A93-2CD2E54E7370}" type="slidenum">
              <a:rPr lang="vi-VN" smtClean="0"/>
              <a:t>78</a:t>
            </a:fld>
            <a:endParaRPr lang="vi-VN"/>
          </a:p>
        </p:txBody>
      </p:sp>
    </p:spTree>
    <p:extLst>
      <p:ext uri="{BB962C8B-B14F-4D97-AF65-F5344CB8AC3E}">
        <p14:creationId xmlns:p14="http://schemas.microsoft.com/office/powerpoint/2010/main" val="6377335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2BC73FCD-5F1A-45E8-9A93-2CD2E54E7370}" type="slidenum">
              <a:rPr lang="vi-VN" smtClean="0"/>
              <a:t>79</a:t>
            </a:fld>
            <a:endParaRPr lang="vi-VN"/>
          </a:p>
        </p:txBody>
      </p:sp>
    </p:spTree>
    <p:extLst>
      <p:ext uri="{BB962C8B-B14F-4D97-AF65-F5344CB8AC3E}">
        <p14:creationId xmlns:p14="http://schemas.microsoft.com/office/powerpoint/2010/main" val="19157869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81</a:t>
            </a:fld>
            <a:endParaRPr lang="vi-VN"/>
          </a:p>
        </p:txBody>
      </p:sp>
    </p:spTree>
    <p:extLst>
      <p:ext uri="{BB962C8B-B14F-4D97-AF65-F5344CB8AC3E}">
        <p14:creationId xmlns:p14="http://schemas.microsoft.com/office/powerpoint/2010/main" val="1380655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82</a:t>
            </a:fld>
            <a:endParaRPr lang="vi-VN"/>
          </a:p>
        </p:txBody>
      </p:sp>
    </p:spTree>
    <p:extLst>
      <p:ext uri="{BB962C8B-B14F-4D97-AF65-F5344CB8AC3E}">
        <p14:creationId xmlns:p14="http://schemas.microsoft.com/office/powerpoint/2010/main" val="215539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9</a:t>
            </a:fld>
            <a:endParaRPr lang="vi-VN"/>
          </a:p>
        </p:txBody>
      </p:sp>
    </p:spTree>
    <p:extLst>
      <p:ext uri="{BB962C8B-B14F-4D97-AF65-F5344CB8AC3E}">
        <p14:creationId xmlns:p14="http://schemas.microsoft.com/office/powerpoint/2010/main" val="3449556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e</a:t>
            </a:r>
          </a:p>
        </p:txBody>
      </p:sp>
      <p:sp>
        <p:nvSpPr>
          <p:cNvPr id="4" name="Slide Number Placeholder 3"/>
          <p:cNvSpPr>
            <a:spLocks noGrp="1"/>
          </p:cNvSpPr>
          <p:nvPr>
            <p:ph type="sldNum" sz="quarter" idx="5"/>
          </p:nvPr>
        </p:nvSpPr>
        <p:spPr/>
        <p:txBody>
          <a:bodyPr/>
          <a:lstStyle/>
          <a:p>
            <a:fld id="{2BC73FCD-5F1A-45E8-9A93-2CD2E54E7370}" type="slidenum">
              <a:rPr lang="vi-VN" smtClean="0"/>
              <a:t>83</a:t>
            </a:fld>
            <a:endParaRPr lang="vi-VN"/>
          </a:p>
        </p:txBody>
      </p:sp>
    </p:spTree>
    <p:extLst>
      <p:ext uri="{BB962C8B-B14F-4D97-AF65-F5344CB8AC3E}">
        <p14:creationId xmlns:p14="http://schemas.microsoft.com/office/powerpoint/2010/main" val="34357552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a:t>
            </a:r>
            <a:r>
              <a:rPr lang="en-US" dirty="0"/>
              <a:t>, 30% </a:t>
            </a:r>
            <a:r>
              <a:rPr lang="en-US" dirty="0" err="1"/>
              <a:t>có</a:t>
            </a:r>
            <a:r>
              <a:rPr lang="en-US" dirty="0"/>
              <a:t> </a:t>
            </a:r>
            <a:r>
              <a:rPr lang="en-US" dirty="0" err="1"/>
              <a:t>triệu</a:t>
            </a:r>
            <a:r>
              <a:rPr lang="en-US" dirty="0"/>
              <a:t> </a:t>
            </a:r>
            <a:r>
              <a:rPr lang="en-US" dirty="0" err="1"/>
              <a:t>chứng</a:t>
            </a:r>
            <a:r>
              <a:rPr lang="en-US" dirty="0"/>
              <a:t>, </a:t>
            </a:r>
            <a:r>
              <a:rPr lang="en-US" dirty="0" err="1"/>
              <a:t>theo</a:t>
            </a:r>
            <a:r>
              <a:rPr lang="en-US" dirty="0"/>
              <a:t> </a:t>
            </a:r>
            <a:r>
              <a:rPr lang="en-US" dirty="0" err="1"/>
              <a:t>dõi</a:t>
            </a:r>
            <a:r>
              <a:rPr lang="en-US" dirty="0"/>
              <a:t> trong </a:t>
            </a:r>
            <a:r>
              <a:rPr lang="en-US" dirty="0" err="1"/>
              <a:t>vòng</a:t>
            </a:r>
            <a:r>
              <a:rPr lang="en-US" dirty="0"/>
              <a:t> 5 </a:t>
            </a:r>
            <a:r>
              <a:rPr lang="en-US" dirty="0" err="1"/>
              <a:t>năm</a:t>
            </a:r>
            <a:r>
              <a:rPr lang="en-US" dirty="0"/>
              <a:t> </a:t>
            </a:r>
            <a:r>
              <a:rPr lang="en-US" dirty="0" err="1"/>
              <a:t>đối</a:t>
            </a:r>
            <a:r>
              <a:rPr lang="en-US" dirty="0"/>
              <a:t> </a:t>
            </a:r>
            <a:r>
              <a:rPr lang="en-US" dirty="0" err="1"/>
              <a:t>với</a:t>
            </a:r>
            <a:r>
              <a:rPr lang="en-US" dirty="0"/>
              <a:t> </a:t>
            </a:r>
            <a:r>
              <a:rPr lang="en-US" dirty="0" err="1"/>
              <a:t>sỏi</a:t>
            </a:r>
            <a:r>
              <a:rPr lang="en-US" dirty="0"/>
              <a:t> </a:t>
            </a:r>
            <a:r>
              <a:rPr lang="en-US" dirty="0" err="1"/>
              <a:t>túi</a:t>
            </a:r>
            <a:r>
              <a:rPr lang="en-US" dirty="0"/>
              <a:t> </a:t>
            </a:r>
            <a:r>
              <a:rPr lang="en-US" dirty="0" err="1"/>
              <a:t>mật</a:t>
            </a:r>
            <a:r>
              <a:rPr lang="en-US" dirty="0"/>
              <a:t> </a:t>
            </a:r>
            <a:r>
              <a:rPr lang="en-US" dirty="0" err="1"/>
              <a:t>câm</a:t>
            </a:r>
            <a:r>
              <a:rPr lang="en-US" dirty="0"/>
              <a:t> </a:t>
            </a:r>
            <a:r>
              <a:rPr lang="en-US" dirty="0" err="1"/>
              <a:t>thì</a:t>
            </a:r>
            <a:r>
              <a:rPr lang="en-US" dirty="0"/>
              <a:t> </a:t>
            </a:r>
            <a:r>
              <a:rPr lang="en-US" dirty="0" err="1"/>
              <a:t>có</a:t>
            </a:r>
            <a:r>
              <a:rPr lang="en-US" dirty="0"/>
              <a:t> 10% </a:t>
            </a:r>
            <a:r>
              <a:rPr lang="en-US" dirty="0" err="1"/>
              <a:t>có</a:t>
            </a:r>
            <a:r>
              <a:rPr lang="en-US" dirty="0"/>
              <a:t> </a:t>
            </a:r>
            <a:r>
              <a:rPr lang="en-US" dirty="0" err="1"/>
              <a:t>triệu</a:t>
            </a:r>
            <a:r>
              <a:rPr lang="en-US" dirty="0"/>
              <a:t> </a:t>
            </a:r>
            <a:r>
              <a:rPr lang="en-US" dirty="0" err="1"/>
              <a:t>chứng</a:t>
            </a:r>
            <a:r>
              <a:rPr lang="en-US" dirty="0"/>
              <a:t>, trong </a:t>
            </a:r>
            <a:r>
              <a:rPr lang="en-US" dirty="0" err="1"/>
              <a:t>vòng</a:t>
            </a:r>
            <a:r>
              <a:rPr lang="en-US" dirty="0"/>
              <a:t> 15 </a:t>
            </a:r>
            <a:r>
              <a:rPr lang="en-US" dirty="0" err="1"/>
              <a:t>năm</a:t>
            </a:r>
            <a:r>
              <a:rPr lang="en-US" dirty="0"/>
              <a:t> </a:t>
            </a:r>
            <a:r>
              <a:rPr lang="en-US" dirty="0" err="1"/>
              <a:t>thì</a:t>
            </a:r>
            <a:r>
              <a:rPr lang="en-US" dirty="0"/>
              <a:t> </a:t>
            </a:r>
            <a:r>
              <a:rPr lang="en-US" dirty="0" err="1"/>
              <a:t>có</a:t>
            </a:r>
            <a:r>
              <a:rPr lang="en-US" dirty="0"/>
              <a:t> 18% </a:t>
            </a:r>
            <a:r>
              <a:rPr lang="en-US" dirty="0" err="1"/>
              <a:t>có</a:t>
            </a:r>
            <a:r>
              <a:rPr lang="en-US" dirty="0"/>
              <a:t> </a:t>
            </a:r>
            <a:r>
              <a:rPr lang="en-US" dirty="0" err="1"/>
              <a:t>triệu</a:t>
            </a:r>
            <a:r>
              <a:rPr lang="en-US" dirty="0"/>
              <a:t> </a:t>
            </a:r>
            <a:r>
              <a:rPr lang="en-US" dirty="0" err="1"/>
              <a:t>chứng</a:t>
            </a:r>
            <a:r>
              <a:rPr lang="en-US" dirty="0"/>
              <a:t>. </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84</a:t>
            </a:fld>
            <a:endParaRPr lang="vi-VN"/>
          </a:p>
        </p:txBody>
      </p:sp>
    </p:spTree>
    <p:extLst>
      <p:ext uri="{BB962C8B-B14F-4D97-AF65-F5344CB8AC3E}">
        <p14:creationId xmlns:p14="http://schemas.microsoft.com/office/powerpoint/2010/main" val="30272137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85</a:t>
            </a:fld>
            <a:endParaRPr lang="vi-VN"/>
          </a:p>
        </p:txBody>
      </p:sp>
    </p:spTree>
    <p:extLst>
      <p:ext uri="{BB962C8B-B14F-4D97-AF65-F5344CB8AC3E}">
        <p14:creationId xmlns:p14="http://schemas.microsoft.com/office/powerpoint/2010/main" val="3790681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a:t>
            </a:r>
            <a:r>
              <a:rPr lang="en-US" dirty="0"/>
              <a:t>, </a:t>
            </a:r>
            <a:r>
              <a:rPr lang="en-US" dirty="0" err="1"/>
              <a:t>sỏi</a:t>
            </a:r>
            <a:r>
              <a:rPr lang="en-US" dirty="0"/>
              <a:t> </a:t>
            </a:r>
            <a:r>
              <a:rPr lang="en-US" dirty="0" err="1"/>
              <a:t>trong</a:t>
            </a:r>
            <a:r>
              <a:rPr lang="en-US" dirty="0"/>
              <a:t> </a:t>
            </a:r>
            <a:r>
              <a:rPr lang="en-US" dirty="0" err="1"/>
              <a:t>gan</a:t>
            </a:r>
            <a:r>
              <a:rPr lang="en-US" dirty="0"/>
              <a:t> -&gt; </a:t>
            </a:r>
            <a:r>
              <a:rPr lang="en-US" dirty="0" err="1"/>
              <a:t>chụp</a:t>
            </a:r>
            <a:r>
              <a:rPr lang="en-US" dirty="0"/>
              <a:t> MRI</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86</a:t>
            </a:fld>
            <a:endParaRPr lang="vi-VN"/>
          </a:p>
        </p:txBody>
      </p:sp>
    </p:spTree>
    <p:extLst>
      <p:ext uri="{BB962C8B-B14F-4D97-AF65-F5344CB8AC3E}">
        <p14:creationId xmlns:p14="http://schemas.microsoft.com/office/powerpoint/2010/main" val="41099022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a:t>
            </a:r>
          </a:p>
        </p:txBody>
      </p:sp>
      <p:sp>
        <p:nvSpPr>
          <p:cNvPr id="4" name="Slide Number Placeholder 3"/>
          <p:cNvSpPr>
            <a:spLocks noGrp="1"/>
          </p:cNvSpPr>
          <p:nvPr>
            <p:ph type="sldNum" sz="quarter" idx="5"/>
          </p:nvPr>
        </p:nvSpPr>
        <p:spPr/>
        <p:txBody>
          <a:bodyPr/>
          <a:lstStyle/>
          <a:p>
            <a:fld id="{2BC73FCD-5F1A-45E8-9A93-2CD2E54E7370}" type="slidenum">
              <a:rPr lang="vi-VN" smtClean="0"/>
              <a:t>87</a:t>
            </a:fld>
            <a:endParaRPr lang="vi-VN"/>
          </a:p>
        </p:txBody>
      </p:sp>
    </p:spTree>
    <p:extLst>
      <p:ext uri="{BB962C8B-B14F-4D97-AF65-F5344CB8AC3E}">
        <p14:creationId xmlns:p14="http://schemas.microsoft.com/office/powerpoint/2010/main" val="3334663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2BC73FCD-5F1A-45E8-9A93-2CD2E54E7370}" type="slidenum">
              <a:rPr lang="vi-VN" smtClean="0"/>
              <a:t>89</a:t>
            </a:fld>
            <a:endParaRPr lang="vi-VN"/>
          </a:p>
        </p:txBody>
      </p:sp>
    </p:spTree>
    <p:extLst>
      <p:ext uri="{BB962C8B-B14F-4D97-AF65-F5344CB8AC3E}">
        <p14:creationId xmlns:p14="http://schemas.microsoft.com/office/powerpoint/2010/main" val="13506952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2BC73FCD-5F1A-45E8-9A93-2CD2E54E7370}" type="slidenum">
              <a:rPr lang="vi-VN" smtClean="0"/>
              <a:t>90</a:t>
            </a:fld>
            <a:endParaRPr lang="vi-VN"/>
          </a:p>
        </p:txBody>
      </p:sp>
    </p:spTree>
    <p:extLst>
      <p:ext uri="{BB962C8B-B14F-4D97-AF65-F5344CB8AC3E}">
        <p14:creationId xmlns:p14="http://schemas.microsoft.com/office/powerpoint/2010/main" val="30057795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2BC73FCD-5F1A-45E8-9A93-2CD2E54E7370}" type="slidenum">
              <a:rPr lang="vi-VN" smtClean="0"/>
              <a:t>91</a:t>
            </a:fld>
            <a:endParaRPr lang="vi-VN"/>
          </a:p>
        </p:txBody>
      </p:sp>
    </p:spTree>
    <p:extLst>
      <p:ext uri="{BB962C8B-B14F-4D97-AF65-F5344CB8AC3E}">
        <p14:creationId xmlns:p14="http://schemas.microsoft.com/office/powerpoint/2010/main" val="13819981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en-US" dirty="0" err="1"/>
              <a:t>nối</a:t>
            </a:r>
            <a:r>
              <a:rPr lang="en-US" dirty="0"/>
              <a:t> </a:t>
            </a:r>
            <a:r>
              <a:rPr lang="en-US" dirty="0" err="1"/>
              <a:t>mật</a:t>
            </a:r>
            <a:r>
              <a:rPr lang="en-US" dirty="0"/>
              <a:t> </a:t>
            </a:r>
            <a:r>
              <a:rPr lang="en-US" dirty="0" err="1"/>
              <a:t>ruột</a:t>
            </a:r>
            <a:r>
              <a:rPr lang="en-US" dirty="0"/>
              <a:t> </a:t>
            </a:r>
            <a:r>
              <a:rPr lang="en-US" dirty="0" err="1"/>
              <a:t>mới</a:t>
            </a:r>
            <a:r>
              <a:rPr lang="en-US" dirty="0"/>
              <a:t> </a:t>
            </a:r>
            <a:r>
              <a:rPr lang="en-US" dirty="0" err="1"/>
              <a:t>dự</a:t>
            </a:r>
            <a:r>
              <a:rPr lang="en-US" dirty="0"/>
              <a:t> </a:t>
            </a:r>
            <a:r>
              <a:rPr lang="en-US" dirty="0" err="1"/>
              <a:t>phòng</a:t>
            </a:r>
            <a:r>
              <a:rPr lang="en-US" dirty="0"/>
              <a:t> </a:t>
            </a:r>
            <a:r>
              <a:rPr lang="en-US" dirty="0" err="1"/>
              <a:t>tái</a:t>
            </a:r>
            <a:r>
              <a:rPr lang="en-US" dirty="0"/>
              <a:t> </a:t>
            </a:r>
            <a:r>
              <a:rPr lang="en-US" dirty="0" err="1"/>
              <a:t>phát</a:t>
            </a:r>
            <a:r>
              <a:rPr lang="en-US" dirty="0"/>
              <a:t>, </a:t>
            </a:r>
            <a:r>
              <a:rPr lang="en-US" dirty="0" err="1"/>
              <a:t>còn</a:t>
            </a:r>
            <a:r>
              <a:rPr lang="en-US" dirty="0"/>
              <a:t> </a:t>
            </a:r>
            <a:r>
              <a:rPr lang="en-US" dirty="0" err="1"/>
              <a:t>mật</a:t>
            </a:r>
            <a:r>
              <a:rPr lang="en-US" dirty="0"/>
              <a:t> </a:t>
            </a:r>
            <a:r>
              <a:rPr lang="en-US" dirty="0" err="1"/>
              <a:t>ruột</a:t>
            </a:r>
            <a:r>
              <a:rPr lang="en-US" dirty="0"/>
              <a:t> da </a:t>
            </a:r>
            <a:r>
              <a:rPr lang="en-US" dirty="0" err="1"/>
              <a:t>là</a:t>
            </a:r>
            <a:r>
              <a:rPr lang="en-US" dirty="0"/>
              <a:t> </a:t>
            </a:r>
            <a:r>
              <a:rPr lang="en-US" dirty="0" err="1"/>
              <a:t>hẹp</a:t>
            </a:r>
            <a:r>
              <a:rPr lang="en-US" dirty="0"/>
              <a:t> </a:t>
            </a:r>
            <a:r>
              <a:rPr lang="en-US" dirty="0" err="1"/>
              <a:t>rồi</a:t>
            </a:r>
            <a:r>
              <a:rPr lang="en-US" dirty="0"/>
              <a:t>, </a:t>
            </a:r>
            <a:r>
              <a:rPr lang="en-US" dirty="0" err="1"/>
              <a:t>sẽ</a:t>
            </a:r>
            <a:r>
              <a:rPr lang="en-US" dirty="0"/>
              <a:t> </a:t>
            </a:r>
            <a:r>
              <a:rPr lang="en-US" dirty="0" err="1"/>
              <a:t>tạo</a:t>
            </a:r>
            <a:r>
              <a:rPr lang="en-US" dirty="0"/>
              <a:t> </a:t>
            </a:r>
            <a:r>
              <a:rPr lang="en-US" dirty="0" err="1"/>
              <a:t>sỏi</a:t>
            </a:r>
            <a:r>
              <a:rPr lang="en-US" dirty="0"/>
              <a:t> </a:t>
            </a:r>
            <a:r>
              <a:rPr lang="en-US" dirty="0" err="1"/>
              <a:t>tiếp</a:t>
            </a:r>
            <a:r>
              <a:rPr lang="en-US" dirty="0"/>
              <a:t>, </a:t>
            </a:r>
            <a:r>
              <a:rPr lang="en-US" dirty="0" err="1"/>
              <a:t>làm</a:t>
            </a:r>
            <a:r>
              <a:rPr lang="en-US" dirty="0"/>
              <a:t> </a:t>
            </a:r>
            <a:r>
              <a:rPr lang="en-US" dirty="0" err="1"/>
              <a:t>để</a:t>
            </a:r>
            <a:r>
              <a:rPr lang="en-US" dirty="0"/>
              <a:t> </a:t>
            </a:r>
            <a:r>
              <a:rPr lang="en-US" dirty="0" err="1"/>
              <a:t>sau</a:t>
            </a:r>
            <a:r>
              <a:rPr lang="en-US" dirty="0"/>
              <a:t> </a:t>
            </a:r>
            <a:r>
              <a:rPr lang="en-US" dirty="0" err="1"/>
              <a:t>này</a:t>
            </a:r>
            <a:r>
              <a:rPr lang="en-US" dirty="0"/>
              <a:t> </a:t>
            </a:r>
            <a:r>
              <a:rPr lang="en-US" dirty="0" err="1"/>
              <a:t>lấy</a:t>
            </a:r>
            <a:r>
              <a:rPr lang="en-US" dirty="0"/>
              <a:t> </a:t>
            </a:r>
            <a:r>
              <a:rPr lang="en-US" dirty="0" err="1"/>
              <a:t>cho</a:t>
            </a:r>
            <a:r>
              <a:rPr lang="en-US" dirty="0"/>
              <a:t> </a:t>
            </a:r>
            <a:r>
              <a:rPr lang="en-US" dirty="0" err="1"/>
              <a:t>dễ</a:t>
            </a:r>
            <a:r>
              <a:rPr lang="en-US" dirty="0"/>
              <a:t>)</a:t>
            </a:r>
          </a:p>
        </p:txBody>
      </p:sp>
      <p:sp>
        <p:nvSpPr>
          <p:cNvPr id="4" name="Slide Number Placeholder 3"/>
          <p:cNvSpPr>
            <a:spLocks noGrp="1"/>
          </p:cNvSpPr>
          <p:nvPr>
            <p:ph type="sldNum" sz="quarter" idx="5"/>
          </p:nvPr>
        </p:nvSpPr>
        <p:spPr/>
        <p:txBody>
          <a:bodyPr/>
          <a:lstStyle/>
          <a:p>
            <a:fld id="{2BC73FCD-5F1A-45E8-9A93-2CD2E54E7370}" type="slidenum">
              <a:rPr lang="vi-VN" smtClean="0"/>
              <a:t>92</a:t>
            </a:fld>
            <a:endParaRPr lang="vi-VN"/>
          </a:p>
        </p:txBody>
      </p:sp>
    </p:spTree>
    <p:extLst>
      <p:ext uri="{BB962C8B-B14F-4D97-AF65-F5344CB8AC3E}">
        <p14:creationId xmlns:p14="http://schemas.microsoft.com/office/powerpoint/2010/main" val="32051070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2BC73FCD-5F1A-45E8-9A93-2CD2E54E7370}" type="slidenum">
              <a:rPr lang="vi-VN" smtClean="0"/>
              <a:t>93</a:t>
            </a:fld>
            <a:endParaRPr lang="vi-VN"/>
          </a:p>
        </p:txBody>
      </p:sp>
    </p:spTree>
    <p:extLst>
      <p:ext uri="{BB962C8B-B14F-4D97-AF65-F5344CB8AC3E}">
        <p14:creationId xmlns:p14="http://schemas.microsoft.com/office/powerpoint/2010/main" val="803411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a:t>
            </a:r>
          </a:p>
        </p:txBody>
      </p:sp>
      <p:sp>
        <p:nvSpPr>
          <p:cNvPr id="4" name="Slide Number Placeholder 3"/>
          <p:cNvSpPr>
            <a:spLocks noGrp="1"/>
          </p:cNvSpPr>
          <p:nvPr>
            <p:ph type="sldNum" sz="quarter" idx="5"/>
          </p:nvPr>
        </p:nvSpPr>
        <p:spPr/>
        <p:txBody>
          <a:bodyPr/>
          <a:lstStyle/>
          <a:p>
            <a:fld id="{2BC73FCD-5F1A-45E8-9A93-2CD2E54E7370}" type="slidenum">
              <a:rPr lang="vi-VN" smtClean="0"/>
              <a:t>10</a:t>
            </a:fld>
            <a:endParaRPr lang="vi-VN"/>
          </a:p>
        </p:txBody>
      </p:sp>
    </p:spTree>
    <p:extLst>
      <p:ext uri="{BB962C8B-B14F-4D97-AF65-F5344CB8AC3E}">
        <p14:creationId xmlns:p14="http://schemas.microsoft.com/office/powerpoint/2010/main" val="13678293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2BC73FCD-5F1A-45E8-9A93-2CD2E54E7370}" type="slidenum">
              <a:rPr lang="vi-VN" smtClean="0"/>
              <a:t>94</a:t>
            </a:fld>
            <a:endParaRPr lang="vi-VN"/>
          </a:p>
        </p:txBody>
      </p:sp>
    </p:spTree>
    <p:extLst>
      <p:ext uri="{BB962C8B-B14F-4D97-AF65-F5344CB8AC3E}">
        <p14:creationId xmlns:p14="http://schemas.microsoft.com/office/powerpoint/2010/main" val="28496214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2BC73FCD-5F1A-45E8-9A93-2CD2E54E7370}" type="slidenum">
              <a:rPr lang="vi-VN" smtClean="0"/>
              <a:t>96</a:t>
            </a:fld>
            <a:endParaRPr lang="vi-VN"/>
          </a:p>
        </p:txBody>
      </p:sp>
    </p:spTree>
    <p:extLst>
      <p:ext uri="{BB962C8B-B14F-4D97-AF65-F5344CB8AC3E}">
        <p14:creationId xmlns:p14="http://schemas.microsoft.com/office/powerpoint/2010/main" val="32494439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A,E</a:t>
            </a:r>
          </a:p>
          <a:p>
            <a:r>
              <a:rPr lang="en-US" dirty="0" err="1"/>
              <a:t>Nữ</a:t>
            </a:r>
            <a:r>
              <a:rPr lang="en-US" dirty="0"/>
              <a:t>, </a:t>
            </a:r>
            <a:r>
              <a:rPr lang="en-US" dirty="0" err="1"/>
              <a:t>ăn</a:t>
            </a:r>
            <a:r>
              <a:rPr lang="en-US" dirty="0"/>
              <a:t> bánh </a:t>
            </a:r>
            <a:r>
              <a:rPr lang="en-US" dirty="0" err="1"/>
              <a:t>cuốn</a:t>
            </a:r>
            <a:r>
              <a:rPr lang="en-US" dirty="0"/>
              <a:t> -&gt; </a:t>
            </a:r>
            <a:r>
              <a:rPr lang="en-US" dirty="0" err="1"/>
              <a:t>tắc</a:t>
            </a:r>
            <a:r>
              <a:rPr lang="en-US" dirty="0"/>
              <a:t> </a:t>
            </a:r>
            <a:r>
              <a:rPr lang="en-US" dirty="0" err="1"/>
              <a:t>ruột</a:t>
            </a:r>
            <a:r>
              <a:rPr lang="en-US" dirty="0"/>
              <a:t> do </a:t>
            </a:r>
            <a:r>
              <a:rPr lang="en-US" dirty="0" err="1"/>
              <a:t>bít</a:t>
            </a:r>
            <a:endParaRPr lang="en-US" dirty="0"/>
          </a:p>
        </p:txBody>
      </p:sp>
      <p:sp>
        <p:nvSpPr>
          <p:cNvPr id="4" name="Slide Number Placeholder 3"/>
          <p:cNvSpPr>
            <a:spLocks noGrp="1"/>
          </p:cNvSpPr>
          <p:nvPr>
            <p:ph type="sldNum" sz="quarter" idx="5"/>
          </p:nvPr>
        </p:nvSpPr>
        <p:spPr/>
        <p:txBody>
          <a:bodyPr/>
          <a:lstStyle/>
          <a:p>
            <a:fld id="{2BC73FCD-5F1A-45E8-9A93-2CD2E54E7370}" type="slidenum">
              <a:rPr lang="vi-VN" smtClean="0"/>
              <a:t>97</a:t>
            </a:fld>
            <a:endParaRPr lang="vi-VN"/>
          </a:p>
        </p:txBody>
      </p:sp>
    </p:spTree>
    <p:extLst>
      <p:ext uri="{BB962C8B-B14F-4D97-AF65-F5344CB8AC3E}">
        <p14:creationId xmlns:p14="http://schemas.microsoft.com/office/powerpoint/2010/main" val="5039224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2BC73FCD-5F1A-45E8-9A93-2CD2E54E7370}" type="slidenum">
              <a:rPr lang="vi-VN" smtClean="0"/>
              <a:t>99</a:t>
            </a:fld>
            <a:endParaRPr lang="vi-VN"/>
          </a:p>
        </p:txBody>
      </p:sp>
    </p:spTree>
    <p:extLst>
      <p:ext uri="{BB962C8B-B14F-4D97-AF65-F5344CB8AC3E}">
        <p14:creationId xmlns:p14="http://schemas.microsoft.com/office/powerpoint/2010/main" val="38968986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2BC73FCD-5F1A-45E8-9A93-2CD2E54E7370}" type="slidenum">
              <a:rPr lang="vi-VN" smtClean="0"/>
              <a:t>100</a:t>
            </a:fld>
            <a:endParaRPr lang="vi-VN"/>
          </a:p>
        </p:txBody>
      </p:sp>
    </p:spTree>
    <p:extLst>
      <p:ext uri="{BB962C8B-B14F-4D97-AF65-F5344CB8AC3E}">
        <p14:creationId xmlns:p14="http://schemas.microsoft.com/office/powerpoint/2010/main" val="20181031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2BC73FCD-5F1A-45E8-9A93-2CD2E54E7370}" type="slidenum">
              <a:rPr lang="vi-VN" smtClean="0"/>
              <a:t>101</a:t>
            </a:fld>
            <a:endParaRPr lang="vi-VN"/>
          </a:p>
        </p:txBody>
      </p:sp>
    </p:spTree>
    <p:extLst>
      <p:ext uri="{BB962C8B-B14F-4D97-AF65-F5344CB8AC3E}">
        <p14:creationId xmlns:p14="http://schemas.microsoft.com/office/powerpoint/2010/main" val="9305415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2BC73FCD-5F1A-45E8-9A93-2CD2E54E7370}" type="slidenum">
              <a:rPr lang="vi-VN" smtClean="0"/>
              <a:t>102</a:t>
            </a:fld>
            <a:endParaRPr lang="vi-VN"/>
          </a:p>
        </p:txBody>
      </p:sp>
    </p:spTree>
    <p:extLst>
      <p:ext uri="{BB962C8B-B14F-4D97-AF65-F5344CB8AC3E}">
        <p14:creationId xmlns:p14="http://schemas.microsoft.com/office/powerpoint/2010/main" val="22941658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2BC73FCD-5F1A-45E8-9A93-2CD2E54E7370}" type="slidenum">
              <a:rPr lang="vi-VN" smtClean="0"/>
              <a:t>103</a:t>
            </a:fld>
            <a:endParaRPr lang="vi-VN"/>
          </a:p>
        </p:txBody>
      </p:sp>
    </p:spTree>
    <p:extLst>
      <p:ext uri="{BB962C8B-B14F-4D97-AF65-F5344CB8AC3E}">
        <p14:creationId xmlns:p14="http://schemas.microsoft.com/office/powerpoint/2010/main" val="503895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2-4%</a:t>
            </a:r>
          </a:p>
        </p:txBody>
      </p:sp>
      <p:sp>
        <p:nvSpPr>
          <p:cNvPr id="4" name="Slide Number Placeholder 3"/>
          <p:cNvSpPr>
            <a:spLocks noGrp="1"/>
          </p:cNvSpPr>
          <p:nvPr>
            <p:ph type="sldNum" sz="quarter" idx="5"/>
          </p:nvPr>
        </p:nvSpPr>
        <p:spPr/>
        <p:txBody>
          <a:bodyPr/>
          <a:lstStyle/>
          <a:p>
            <a:fld id="{2BC73FCD-5F1A-45E8-9A93-2CD2E54E7370}" type="slidenum">
              <a:rPr lang="vi-VN" smtClean="0"/>
              <a:t>104</a:t>
            </a:fld>
            <a:endParaRPr lang="vi-VN"/>
          </a:p>
        </p:txBody>
      </p:sp>
    </p:spTree>
    <p:extLst>
      <p:ext uri="{BB962C8B-B14F-4D97-AF65-F5344CB8AC3E}">
        <p14:creationId xmlns:p14="http://schemas.microsoft.com/office/powerpoint/2010/main" val="1069518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2BC73FCD-5F1A-45E8-9A93-2CD2E54E7370}" type="slidenum">
              <a:rPr lang="vi-VN" smtClean="0"/>
              <a:t>107</a:t>
            </a:fld>
            <a:endParaRPr lang="vi-VN"/>
          </a:p>
        </p:txBody>
      </p:sp>
    </p:spTree>
    <p:extLst>
      <p:ext uri="{BB962C8B-B14F-4D97-AF65-F5344CB8AC3E}">
        <p14:creationId xmlns:p14="http://schemas.microsoft.com/office/powerpoint/2010/main" val="264087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a:t>
            </a:r>
            <a:r>
              <a:rPr lang="en-GB" dirty="0"/>
              <a:t>, eGFR</a:t>
            </a:r>
            <a:r>
              <a:rPr lang="en-GB" baseline="0" dirty="0"/>
              <a:t> thấp</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11</a:t>
            </a:fld>
            <a:endParaRPr lang="vi-VN"/>
          </a:p>
        </p:txBody>
      </p:sp>
    </p:spTree>
    <p:extLst>
      <p:ext uri="{BB962C8B-B14F-4D97-AF65-F5344CB8AC3E}">
        <p14:creationId xmlns:p14="http://schemas.microsoft.com/office/powerpoint/2010/main" val="40385778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40B</a:t>
            </a:r>
          </a:p>
          <a:p>
            <a:r>
              <a:rPr lang="vi-VN" dirty="0"/>
              <a:t>41D</a:t>
            </a:r>
          </a:p>
        </p:txBody>
      </p:sp>
      <p:sp>
        <p:nvSpPr>
          <p:cNvPr id="4" name="Slide Number Placeholder 3"/>
          <p:cNvSpPr>
            <a:spLocks noGrp="1"/>
          </p:cNvSpPr>
          <p:nvPr>
            <p:ph type="sldNum" sz="quarter" idx="5"/>
          </p:nvPr>
        </p:nvSpPr>
        <p:spPr/>
        <p:txBody>
          <a:bodyPr/>
          <a:lstStyle/>
          <a:p>
            <a:fld id="{2BC73FCD-5F1A-45E8-9A93-2CD2E54E7370}" type="slidenum">
              <a:rPr lang="vi-VN" smtClean="0"/>
              <a:t>113</a:t>
            </a:fld>
            <a:endParaRPr lang="vi-VN"/>
          </a:p>
        </p:txBody>
      </p:sp>
    </p:spTree>
    <p:extLst>
      <p:ext uri="{BB962C8B-B14F-4D97-AF65-F5344CB8AC3E}">
        <p14:creationId xmlns:p14="http://schemas.microsoft.com/office/powerpoint/2010/main" val="22621937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42E</a:t>
            </a:r>
          </a:p>
          <a:p>
            <a:r>
              <a:rPr lang="vi-VN"/>
              <a:t>43C</a:t>
            </a:r>
          </a:p>
        </p:txBody>
      </p:sp>
      <p:sp>
        <p:nvSpPr>
          <p:cNvPr id="4" name="Slide Number Placeholder 3"/>
          <p:cNvSpPr>
            <a:spLocks noGrp="1"/>
          </p:cNvSpPr>
          <p:nvPr>
            <p:ph type="sldNum" sz="quarter" idx="5"/>
          </p:nvPr>
        </p:nvSpPr>
        <p:spPr/>
        <p:txBody>
          <a:bodyPr/>
          <a:lstStyle/>
          <a:p>
            <a:fld id="{2BC73FCD-5F1A-45E8-9A93-2CD2E54E7370}" type="slidenum">
              <a:rPr lang="vi-VN" smtClean="0"/>
              <a:t>114</a:t>
            </a:fld>
            <a:endParaRPr lang="vi-VN"/>
          </a:p>
        </p:txBody>
      </p:sp>
    </p:spTree>
    <p:extLst>
      <p:ext uri="{BB962C8B-B14F-4D97-AF65-F5344CB8AC3E}">
        <p14:creationId xmlns:p14="http://schemas.microsoft.com/office/powerpoint/2010/main" val="21185811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44e</a:t>
            </a:r>
          </a:p>
          <a:p>
            <a:r>
              <a:rPr lang="en-US" dirty="0"/>
              <a:t>45e</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115</a:t>
            </a:fld>
            <a:endParaRPr lang="vi-VN"/>
          </a:p>
        </p:txBody>
      </p:sp>
    </p:spTree>
    <p:extLst>
      <p:ext uri="{BB962C8B-B14F-4D97-AF65-F5344CB8AC3E}">
        <p14:creationId xmlns:p14="http://schemas.microsoft.com/office/powerpoint/2010/main" val="11010771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116</a:t>
            </a:fld>
            <a:endParaRPr lang="vi-VN"/>
          </a:p>
        </p:txBody>
      </p:sp>
    </p:spTree>
    <p:extLst>
      <p:ext uri="{BB962C8B-B14F-4D97-AF65-F5344CB8AC3E}">
        <p14:creationId xmlns:p14="http://schemas.microsoft.com/office/powerpoint/2010/main" val="5383622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13E</a:t>
            </a:r>
          </a:p>
          <a:p>
            <a:r>
              <a:rPr lang="en-US"/>
              <a:t>33D</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118</a:t>
            </a:fld>
            <a:endParaRPr lang="vi-VN"/>
          </a:p>
        </p:txBody>
      </p:sp>
    </p:spTree>
    <p:extLst>
      <p:ext uri="{BB962C8B-B14F-4D97-AF65-F5344CB8AC3E}">
        <p14:creationId xmlns:p14="http://schemas.microsoft.com/office/powerpoint/2010/main" val="835270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34a</a:t>
            </a:r>
          </a:p>
        </p:txBody>
      </p:sp>
      <p:sp>
        <p:nvSpPr>
          <p:cNvPr id="4" name="Slide Number Placeholder 3"/>
          <p:cNvSpPr>
            <a:spLocks noGrp="1"/>
          </p:cNvSpPr>
          <p:nvPr>
            <p:ph type="sldNum" sz="quarter" idx="5"/>
          </p:nvPr>
        </p:nvSpPr>
        <p:spPr/>
        <p:txBody>
          <a:bodyPr/>
          <a:lstStyle/>
          <a:p>
            <a:fld id="{2BC73FCD-5F1A-45E8-9A93-2CD2E54E7370}" type="slidenum">
              <a:rPr lang="vi-VN" smtClean="0"/>
              <a:t>119</a:t>
            </a:fld>
            <a:endParaRPr lang="vi-VN"/>
          </a:p>
        </p:txBody>
      </p:sp>
    </p:spTree>
    <p:extLst>
      <p:ext uri="{BB962C8B-B14F-4D97-AF65-F5344CB8AC3E}">
        <p14:creationId xmlns:p14="http://schemas.microsoft.com/office/powerpoint/2010/main" val="10676620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37e</a:t>
            </a:r>
          </a:p>
          <a:p>
            <a:r>
              <a:rPr lang="en-US"/>
              <a:t>38D</a:t>
            </a:r>
          </a:p>
          <a:p>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120</a:t>
            </a:fld>
            <a:endParaRPr lang="vi-VN"/>
          </a:p>
        </p:txBody>
      </p:sp>
    </p:spTree>
    <p:extLst>
      <p:ext uri="{BB962C8B-B14F-4D97-AF65-F5344CB8AC3E}">
        <p14:creationId xmlns:p14="http://schemas.microsoft.com/office/powerpoint/2010/main" val="16564825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24e</a:t>
            </a:r>
          </a:p>
          <a:p>
            <a:r>
              <a:rPr lang="en-US" dirty="0"/>
              <a:t>32a</a:t>
            </a:r>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122</a:t>
            </a:fld>
            <a:endParaRPr lang="vi-VN"/>
          </a:p>
        </p:txBody>
      </p:sp>
    </p:spTree>
    <p:extLst>
      <p:ext uri="{BB962C8B-B14F-4D97-AF65-F5344CB8AC3E}">
        <p14:creationId xmlns:p14="http://schemas.microsoft.com/office/powerpoint/2010/main" val="33019762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33c</a:t>
            </a:r>
          </a:p>
          <a:p>
            <a:r>
              <a:rPr lang="en-US" dirty="0"/>
              <a:t>34e</a:t>
            </a:r>
          </a:p>
          <a:p>
            <a:endParaRPr lang="vi-VN" dirty="0"/>
          </a:p>
        </p:txBody>
      </p:sp>
      <p:sp>
        <p:nvSpPr>
          <p:cNvPr id="4" name="Slide Number Placeholder 3"/>
          <p:cNvSpPr>
            <a:spLocks noGrp="1"/>
          </p:cNvSpPr>
          <p:nvPr>
            <p:ph type="sldNum" sz="quarter" idx="5"/>
          </p:nvPr>
        </p:nvSpPr>
        <p:spPr/>
        <p:txBody>
          <a:bodyPr/>
          <a:lstStyle/>
          <a:p>
            <a:fld id="{2BC73FCD-5F1A-45E8-9A93-2CD2E54E7370}" type="slidenum">
              <a:rPr lang="vi-VN" smtClean="0"/>
              <a:t>123</a:t>
            </a:fld>
            <a:endParaRPr lang="vi-VN"/>
          </a:p>
        </p:txBody>
      </p:sp>
    </p:spTree>
    <p:extLst>
      <p:ext uri="{BB962C8B-B14F-4D97-AF65-F5344CB8AC3E}">
        <p14:creationId xmlns:p14="http://schemas.microsoft.com/office/powerpoint/2010/main" val="14870630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35D</a:t>
            </a:r>
          </a:p>
          <a:p>
            <a:r>
              <a:rPr lang="en-US"/>
              <a:t>36E</a:t>
            </a:r>
            <a:endParaRPr lang="vi-VN"/>
          </a:p>
        </p:txBody>
      </p:sp>
      <p:sp>
        <p:nvSpPr>
          <p:cNvPr id="4" name="Slide Number Placeholder 3"/>
          <p:cNvSpPr>
            <a:spLocks noGrp="1"/>
          </p:cNvSpPr>
          <p:nvPr>
            <p:ph type="sldNum" sz="quarter" idx="5"/>
          </p:nvPr>
        </p:nvSpPr>
        <p:spPr/>
        <p:txBody>
          <a:bodyPr/>
          <a:lstStyle/>
          <a:p>
            <a:fld id="{2BC73FCD-5F1A-45E8-9A93-2CD2E54E7370}" type="slidenum">
              <a:rPr lang="vi-VN" smtClean="0"/>
              <a:t>124</a:t>
            </a:fld>
            <a:endParaRPr lang="vi-VN"/>
          </a:p>
        </p:txBody>
      </p:sp>
    </p:spTree>
    <p:extLst>
      <p:ext uri="{BB962C8B-B14F-4D97-AF65-F5344CB8AC3E}">
        <p14:creationId xmlns:p14="http://schemas.microsoft.com/office/powerpoint/2010/main" val="254806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9CE5-C1E4-40E0-8509-D7E99CB703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1B6D95E7-4890-4E97-8A7B-9EE8C80E1F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CB6C49B6-CCED-46CE-B76E-CF9A49AF6896}"/>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5" name="Footer Placeholder 4">
            <a:extLst>
              <a:ext uri="{FF2B5EF4-FFF2-40B4-BE49-F238E27FC236}">
                <a16:creationId xmlns:a16="http://schemas.microsoft.com/office/drawing/2014/main" id="{55E6EF48-FC18-4F61-9F4E-E4E9A0671FF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DE6F13C-A1AF-4BAA-A392-42E2CBAB7FC7}"/>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82760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4726-B1BE-4FF3-A53A-1E14502F933E}"/>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5F315FF-1F0B-475F-A7DA-ACC664BD39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F44016FA-9F6C-493E-8FE2-C4FDA01BD0CA}"/>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5" name="Footer Placeholder 4">
            <a:extLst>
              <a:ext uri="{FF2B5EF4-FFF2-40B4-BE49-F238E27FC236}">
                <a16:creationId xmlns:a16="http://schemas.microsoft.com/office/drawing/2014/main" id="{03E8A229-4B66-4DA5-BE52-2F5BC4CA0D6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EDD5C0D-D02D-46B9-A47C-EDCC82D7CF33}"/>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3147791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2D4820-D1FA-4106-A220-1765CEC126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0286FED0-26D3-4134-83D0-3F025F83BF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72961A8-C3DB-4BF9-9299-D60C84FFA3E3}"/>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5" name="Footer Placeholder 4">
            <a:extLst>
              <a:ext uri="{FF2B5EF4-FFF2-40B4-BE49-F238E27FC236}">
                <a16:creationId xmlns:a16="http://schemas.microsoft.com/office/drawing/2014/main" id="{A3E30EDA-5707-42A3-83AA-5726826670B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4E1A2DD-E76D-4C0F-B65D-DF528F144911}"/>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1632343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27F4-EEC4-48E2-A55F-983879A88A4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FB11E124-594B-4D6C-AFE2-63AE9D352E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F2E4E63-D7F0-4D5C-8907-27590116043F}"/>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5" name="Footer Placeholder 4">
            <a:extLst>
              <a:ext uri="{FF2B5EF4-FFF2-40B4-BE49-F238E27FC236}">
                <a16:creationId xmlns:a16="http://schemas.microsoft.com/office/drawing/2014/main" id="{B4B49833-B16F-45BA-AB20-4694F19DBE8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BBBA56D-C0B8-43B3-A985-636D4559BE2E}"/>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1100065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EAD3-1189-445A-99A3-F3A973137B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C86C87D6-2DFD-430B-BD59-B4DF3265F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AD764A-4640-4B99-9091-EBE6253A104D}"/>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5" name="Footer Placeholder 4">
            <a:extLst>
              <a:ext uri="{FF2B5EF4-FFF2-40B4-BE49-F238E27FC236}">
                <a16:creationId xmlns:a16="http://schemas.microsoft.com/office/drawing/2014/main" id="{E08AFFCC-E996-4DB2-9C9E-D96A97918AC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E180E09-B521-4043-82D2-E82532CF2627}"/>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1509507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AF75-FFF8-4A7A-8E12-D3BA7EC8429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B18C9698-0CD6-47B2-8A82-6C822AB0C3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E73123A5-B1AE-4DE8-8607-32D8287BBD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5960154E-63ED-4EAB-A09A-7B14EDFB4BFC}"/>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6" name="Footer Placeholder 5">
            <a:extLst>
              <a:ext uri="{FF2B5EF4-FFF2-40B4-BE49-F238E27FC236}">
                <a16:creationId xmlns:a16="http://schemas.microsoft.com/office/drawing/2014/main" id="{50AD5C99-79CB-42D4-A2F7-70EC322D8F74}"/>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9219998-233B-42EB-8A83-683266CE4E42}"/>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3076181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68A1-40BB-4D19-9732-921645C01C1B}"/>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A17E4CC-0AC1-44CA-AD41-85617427E8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579818-6810-4410-871C-725D400C65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C7E8EF49-E89D-4F3E-AF8C-759C9A6E1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7C1158-7F4D-4D20-95A8-7D86A496EF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4D07BA35-250E-436E-B762-720D26DB6D90}"/>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8" name="Footer Placeholder 7">
            <a:extLst>
              <a:ext uri="{FF2B5EF4-FFF2-40B4-BE49-F238E27FC236}">
                <a16:creationId xmlns:a16="http://schemas.microsoft.com/office/drawing/2014/main" id="{AC06B6C7-A56D-459D-B36C-996E03A3359D}"/>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5D204F69-3DAF-4F43-B52B-F9FA6A584F75}"/>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491293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A94A-7729-4DEB-ACEC-7564804DF778}"/>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8FD69906-C3BE-45A6-BA18-64A9982317DA}"/>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4" name="Footer Placeholder 3">
            <a:extLst>
              <a:ext uri="{FF2B5EF4-FFF2-40B4-BE49-F238E27FC236}">
                <a16:creationId xmlns:a16="http://schemas.microsoft.com/office/drawing/2014/main" id="{B2B96C90-3886-416B-A8A7-08A69FFD8CED}"/>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1EB94CD9-4E85-4920-8143-6A0E322A21EB}"/>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4128548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3737E0-F9BE-4A41-ADA0-2B0EC21D170F}"/>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3" name="Footer Placeholder 2">
            <a:extLst>
              <a:ext uri="{FF2B5EF4-FFF2-40B4-BE49-F238E27FC236}">
                <a16:creationId xmlns:a16="http://schemas.microsoft.com/office/drawing/2014/main" id="{D57FD595-1D45-4C66-BE3E-5B8002F232BB}"/>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9F88A306-4C57-4F6D-ACCC-B9F917B1893E}"/>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389640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6C1A-0573-4788-B782-1D5211D90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185F2E27-97C3-48F9-A335-EEF29D843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9B8AC3BF-C19E-4D3E-B9CA-7AA4A7FF2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33030D-43E8-44DE-9CFE-527A4CCA1D91}"/>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6" name="Footer Placeholder 5">
            <a:extLst>
              <a:ext uri="{FF2B5EF4-FFF2-40B4-BE49-F238E27FC236}">
                <a16:creationId xmlns:a16="http://schemas.microsoft.com/office/drawing/2014/main" id="{C6AE4696-A5F5-4FDD-B974-E90B7EE5940D}"/>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B67837B-5EC7-499D-B9C4-E375625DA343}"/>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4272476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C30A-DD7C-44F2-BCB6-3B98358099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29483AED-7871-4859-9CEC-B4484A18CA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7663EC98-FE94-413F-B894-A7F7250D6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941996-C2DF-40CF-AE0D-7206E02C9513}"/>
              </a:ext>
            </a:extLst>
          </p:cNvPr>
          <p:cNvSpPr>
            <a:spLocks noGrp="1"/>
          </p:cNvSpPr>
          <p:nvPr>
            <p:ph type="dt" sz="half" idx="10"/>
          </p:nvPr>
        </p:nvSpPr>
        <p:spPr/>
        <p:txBody>
          <a:bodyPr/>
          <a:lstStyle/>
          <a:p>
            <a:fld id="{922FB5CE-F3A3-428A-BAB5-05A774DE8AB0}" type="datetimeFigureOut">
              <a:rPr lang="vi-VN" smtClean="0"/>
              <a:t>23/11/2021</a:t>
            </a:fld>
            <a:endParaRPr lang="vi-VN"/>
          </a:p>
        </p:txBody>
      </p:sp>
      <p:sp>
        <p:nvSpPr>
          <p:cNvPr id="6" name="Footer Placeholder 5">
            <a:extLst>
              <a:ext uri="{FF2B5EF4-FFF2-40B4-BE49-F238E27FC236}">
                <a16:creationId xmlns:a16="http://schemas.microsoft.com/office/drawing/2014/main" id="{33B01CB2-5FD9-481D-813B-B94A82B645A6}"/>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78BF32D-B21C-4A2A-B896-84D22748710A}"/>
              </a:ext>
            </a:extLst>
          </p:cNvPr>
          <p:cNvSpPr>
            <a:spLocks noGrp="1"/>
          </p:cNvSpPr>
          <p:nvPr>
            <p:ph type="sldNum" sz="quarter" idx="12"/>
          </p:nvPr>
        </p:nvSpPr>
        <p:spPr/>
        <p:txBody>
          <a:bodyPr/>
          <a:lstStyle/>
          <a:p>
            <a:fld id="{068DFEC0-2EAA-4525-BEA2-25435B9AB0CD}" type="slidenum">
              <a:rPr lang="vi-VN" smtClean="0"/>
              <a:t>‹#›</a:t>
            </a:fld>
            <a:endParaRPr lang="vi-VN"/>
          </a:p>
        </p:txBody>
      </p:sp>
    </p:spTree>
    <p:extLst>
      <p:ext uri="{BB962C8B-B14F-4D97-AF65-F5344CB8AC3E}">
        <p14:creationId xmlns:p14="http://schemas.microsoft.com/office/powerpoint/2010/main" val="1636190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838474-6EAA-4486-9E7B-A4D5F9BD46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9AB2377-8AA7-4D1C-9F53-54257E88B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6F7B0347-02C2-416C-8DAE-CF2BF1D927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FB5CE-F3A3-428A-BAB5-05A774DE8AB0}" type="datetimeFigureOut">
              <a:rPr lang="vi-VN" smtClean="0"/>
              <a:t>23/11/2021</a:t>
            </a:fld>
            <a:endParaRPr lang="vi-VN"/>
          </a:p>
        </p:txBody>
      </p:sp>
      <p:sp>
        <p:nvSpPr>
          <p:cNvPr id="5" name="Footer Placeholder 4">
            <a:extLst>
              <a:ext uri="{FF2B5EF4-FFF2-40B4-BE49-F238E27FC236}">
                <a16:creationId xmlns:a16="http://schemas.microsoft.com/office/drawing/2014/main" id="{49A6E72C-A4B9-4F6B-AAF2-9D518A55A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D87F652A-512F-448F-B132-17275B1B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DFEC0-2EAA-4525-BEA2-25435B9AB0CD}" type="slidenum">
              <a:rPr lang="vi-VN" smtClean="0"/>
              <a:t>‹#›</a:t>
            </a:fld>
            <a:endParaRPr lang="vi-VN"/>
          </a:p>
        </p:txBody>
      </p:sp>
    </p:spTree>
    <p:extLst>
      <p:ext uri="{BB962C8B-B14F-4D97-AF65-F5344CB8AC3E}">
        <p14:creationId xmlns:p14="http://schemas.microsoft.com/office/powerpoint/2010/main" val="267165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6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3.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23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24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245.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24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24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24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ĐỀ TỐT NGHIỆP</a:t>
            </a:r>
          </a:p>
        </p:txBody>
      </p:sp>
    </p:spTree>
    <p:extLst>
      <p:ext uri="{BB962C8B-B14F-4D97-AF65-F5344CB8AC3E}">
        <p14:creationId xmlns:p14="http://schemas.microsoft.com/office/powerpoint/2010/main" val="3946665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Y14-L1</a:t>
            </a:r>
          </a:p>
        </p:txBody>
      </p:sp>
      <p:pic>
        <p:nvPicPr>
          <p:cNvPr id="3" name="Picture 2">
            <a:extLst>
              <a:ext uri="{FF2B5EF4-FFF2-40B4-BE49-F238E27FC236}">
                <a16:creationId xmlns:a16="http://schemas.microsoft.com/office/drawing/2014/main" id="{82EEABA4-F5B0-4D63-BB03-68AF165067C8}"/>
              </a:ext>
            </a:extLst>
          </p:cNvPr>
          <p:cNvPicPr>
            <a:picLocks noChangeAspect="1"/>
          </p:cNvPicPr>
          <p:nvPr/>
        </p:nvPicPr>
        <p:blipFill>
          <a:blip r:embed="rId3"/>
          <a:stretch>
            <a:fillRect/>
          </a:stretch>
        </p:blipFill>
        <p:spPr>
          <a:xfrm>
            <a:off x="0" y="0"/>
            <a:ext cx="12192000" cy="2793757"/>
          </a:xfrm>
          <a:prstGeom prst="rect">
            <a:avLst/>
          </a:prstGeom>
        </p:spPr>
      </p:pic>
    </p:spTree>
    <p:extLst>
      <p:ext uri="{BB962C8B-B14F-4D97-AF65-F5344CB8AC3E}">
        <p14:creationId xmlns:p14="http://schemas.microsoft.com/office/powerpoint/2010/main" val="19060575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with medium confidence">
            <a:extLst>
              <a:ext uri="{FF2B5EF4-FFF2-40B4-BE49-F238E27FC236}">
                <a16:creationId xmlns:a16="http://schemas.microsoft.com/office/drawing/2014/main" id="{6F42EA47-6F06-4E48-81F0-64E84FE8716A}"/>
              </a:ext>
            </a:extLst>
          </p:cNvPr>
          <p:cNvPicPr>
            <a:picLocks noChangeAspect="1"/>
          </p:cNvPicPr>
          <p:nvPr/>
        </p:nvPicPr>
        <p:blipFill>
          <a:blip r:embed="rId3"/>
          <a:stretch>
            <a:fillRect/>
          </a:stretch>
        </p:blipFill>
        <p:spPr>
          <a:xfrm>
            <a:off x="0" y="-3313"/>
            <a:ext cx="9354856" cy="2076740"/>
          </a:xfrm>
          <a:prstGeom prst="rect">
            <a:avLst/>
          </a:prstGeom>
        </p:spPr>
      </p:pic>
    </p:spTree>
    <p:extLst>
      <p:ext uri="{BB962C8B-B14F-4D97-AF65-F5344CB8AC3E}">
        <p14:creationId xmlns:p14="http://schemas.microsoft.com/office/powerpoint/2010/main" val="32260540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7AB27-7592-45FB-9B7E-F41C6D88639F}"/>
              </a:ext>
            </a:extLst>
          </p:cNvPr>
          <p:cNvPicPr>
            <a:picLocks noChangeAspect="1"/>
          </p:cNvPicPr>
          <p:nvPr/>
        </p:nvPicPr>
        <p:blipFill>
          <a:blip r:embed="rId3"/>
          <a:stretch>
            <a:fillRect/>
          </a:stretch>
        </p:blipFill>
        <p:spPr>
          <a:xfrm>
            <a:off x="0" y="0"/>
            <a:ext cx="10116962" cy="2238687"/>
          </a:xfrm>
          <a:prstGeom prst="rect">
            <a:avLst/>
          </a:prstGeom>
        </p:spPr>
      </p:pic>
    </p:spTree>
    <p:extLst>
      <p:ext uri="{BB962C8B-B14F-4D97-AF65-F5344CB8AC3E}">
        <p14:creationId xmlns:p14="http://schemas.microsoft.com/office/powerpoint/2010/main" val="33376904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3A214FB1-7BDA-4F50-A418-E7651C862BE9}"/>
              </a:ext>
            </a:extLst>
          </p:cNvPr>
          <p:cNvPicPr>
            <a:picLocks noChangeAspect="1"/>
          </p:cNvPicPr>
          <p:nvPr/>
        </p:nvPicPr>
        <p:blipFill>
          <a:blip r:embed="rId3"/>
          <a:stretch>
            <a:fillRect/>
          </a:stretch>
        </p:blipFill>
        <p:spPr>
          <a:xfrm>
            <a:off x="0" y="0"/>
            <a:ext cx="8249801" cy="1943371"/>
          </a:xfrm>
          <a:prstGeom prst="rect">
            <a:avLst/>
          </a:prstGeom>
        </p:spPr>
      </p:pic>
    </p:spTree>
    <p:extLst>
      <p:ext uri="{BB962C8B-B14F-4D97-AF65-F5344CB8AC3E}">
        <p14:creationId xmlns:p14="http://schemas.microsoft.com/office/powerpoint/2010/main" val="38855537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aper&#10;&#10;Description automatically generated with low confidence">
            <a:extLst>
              <a:ext uri="{FF2B5EF4-FFF2-40B4-BE49-F238E27FC236}">
                <a16:creationId xmlns:a16="http://schemas.microsoft.com/office/drawing/2014/main" id="{EA5D22C8-3E28-4F27-9DF5-9094FC5FC4A6}"/>
              </a:ext>
            </a:extLst>
          </p:cNvPr>
          <p:cNvPicPr>
            <a:picLocks noChangeAspect="1"/>
          </p:cNvPicPr>
          <p:nvPr/>
        </p:nvPicPr>
        <p:blipFill>
          <a:blip r:embed="rId3"/>
          <a:stretch>
            <a:fillRect/>
          </a:stretch>
        </p:blipFill>
        <p:spPr>
          <a:xfrm>
            <a:off x="0" y="0"/>
            <a:ext cx="9202434" cy="2819794"/>
          </a:xfrm>
          <a:prstGeom prst="rect">
            <a:avLst/>
          </a:prstGeom>
        </p:spPr>
      </p:pic>
    </p:spTree>
    <p:extLst>
      <p:ext uri="{BB962C8B-B14F-4D97-AF65-F5344CB8AC3E}">
        <p14:creationId xmlns:p14="http://schemas.microsoft.com/office/powerpoint/2010/main" val="26290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DF93BEF2-3E21-4829-8C00-84BC3F350D62}"/>
              </a:ext>
            </a:extLst>
          </p:cNvPr>
          <p:cNvPicPr>
            <a:picLocks noChangeAspect="1"/>
          </p:cNvPicPr>
          <p:nvPr/>
        </p:nvPicPr>
        <p:blipFill>
          <a:blip r:embed="rId3"/>
          <a:stretch>
            <a:fillRect/>
          </a:stretch>
        </p:blipFill>
        <p:spPr>
          <a:xfrm>
            <a:off x="0" y="0"/>
            <a:ext cx="9316750" cy="1886213"/>
          </a:xfrm>
          <a:prstGeom prst="rect">
            <a:avLst/>
          </a:prstGeom>
        </p:spPr>
      </p:pic>
    </p:spTree>
    <p:extLst>
      <p:ext uri="{BB962C8B-B14F-4D97-AF65-F5344CB8AC3E}">
        <p14:creationId xmlns:p14="http://schemas.microsoft.com/office/powerpoint/2010/main" val="29762464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C843CFED-53D9-44B1-9FB6-85EC1BFABE2A}"/>
              </a:ext>
            </a:extLst>
          </p:cNvPr>
          <p:cNvPicPr>
            <a:picLocks noChangeAspect="1"/>
          </p:cNvPicPr>
          <p:nvPr/>
        </p:nvPicPr>
        <p:blipFill>
          <a:blip r:embed="rId2"/>
          <a:stretch>
            <a:fillRect/>
          </a:stretch>
        </p:blipFill>
        <p:spPr>
          <a:xfrm>
            <a:off x="0" y="0"/>
            <a:ext cx="10659963" cy="3143689"/>
          </a:xfrm>
          <a:prstGeom prst="rect">
            <a:avLst/>
          </a:prstGeom>
        </p:spPr>
      </p:pic>
    </p:spTree>
    <p:extLst>
      <p:ext uri="{BB962C8B-B14F-4D97-AF65-F5344CB8AC3E}">
        <p14:creationId xmlns:p14="http://schemas.microsoft.com/office/powerpoint/2010/main" val="9045972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Y05-L2</a:t>
            </a:r>
          </a:p>
        </p:txBody>
      </p:sp>
    </p:spTree>
    <p:extLst>
      <p:ext uri="{BB962C8B-B14F-4D97-AF65-F5344CB8AC3E}">
        <p14:creationId xmlns:p14="http://schemas.microsoft.com/office/powerpoint/2010/main" val="23921583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5575F684-7A78-46B0-B234-9423D4CA8A71}"/>
              </a:ext>
            </a:extLst>
          </p:cNvPr>
          <p:cNvPicPr>
            <a:picLocks noChangeAspect="1"/>
          </p:cNvPicPr>
          <p:nvPr/>
        </p:nvPicPr>
        <p:blipFill>
          <a:blip r:embed="rId3"/>
          <a:stretch>
            <a:fillRect/>
          </a:stretch>
        </p:blipFill>
        <p:spPr>
          <a:xfrm>
            <a:off x="0" y="0"/>
            <a:ext cx="12192000" cy="3535584"/>
          </a:xfrm>
          <a:prstGeom prst="rect">
            <a:avLst/>
          </a:prstGeom>
        </p:spPr>
      </p:pic>
    </p:spTree>
    <p:extLst>
      <p:ext uri="{BB962C8B-B14F-4D97-AF65-F5344CB8AC3E}">
        <p14:creationId xmlns:p14="http://schemas.microsoft.com/office/powerpoint/2010/main" val="2373680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FFE35F90-BE41-435D-BC26-FC5B0D34B0B1}"/>
              </a:ext>
            </a:extLst>
          </p:cNvPr>
          <p:cNvPicPr>
            <a:picLocks noChangeAspect="1"/>
          </p:cNvPicPr>
          <p:nvPr/>
        </p:nvPicPr>
        <p:blipFill>
          <a:blip r:embed="rId2"/>
          <a:stretch>
            <a:fillRect/>
          </a:stretch>
        </p:blipFill>
        <p:spPr>
          <a:xfrm>
            <a:off x="232544" y="0"/>
            <a:ext cx="11726912" cy="3534268"/>
          </a:xfrm>
          <a:prstGeom prst="rect">
            <a:avLst/>
          </a:prstGeom>
        </p:spPr>
      </p:pic>
    </p:spTree>
    <p:extLst>
      <p:ext uri="{BB962C8B-B14F-4D97-AF65-F5344CB8AC3E}">
        <p14:creationId xmlns:p14="http://schemas.microsoft.com/office/powerpoint/2010/main" val="9764851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E7B95FAB-B26C-4DF0-B4A5-C06BF419BFFD}"/>
              </a:ext>
            </a:extLst>
          </p:cNvPr>
          <p:cNvPicPr>
            <a:picLocks noChangeAspect="1"/>
          </p:cNvPicPr>
          <p:nvPr/>
        </p:nvPicPr>
        <p:blipFill>
          <a:blip r:embed="rId2"/>
          <a:stretch>
            <a:fillRect/>
          </a:stretch>
        </p:blipFill>
        <p:spPr>
          <a:xfrm>
            <a:off x="780308" y="0"/>
            <a:ext cx="10631384" cy="3362794"/>
          </a:xfrm>
          <a:prstGeom prst="rect">
            <a:avLst/>
          </a:prstGeom>
        </p:spPr>
      </p:pic>
    </p:spTree>
    <p:extLst>
      <p:ext uri="{BB962C8B-B14F-4D97-AF65-F5344CB8AC3E}">
        <p14:creationId xmlns:p14="http://schemas.microsoft.com/office/powerpoint/2010/main" val="771896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Y14-L1</a:t>
            </a:r>
          </a:p>
        </p:txBody>
      </p:sp>
      <p:pic>
        <p:nvPicPr>
          <p:cNvPr id="3" name="Picture 2">
            <a:extLst>
              <a:ext uri="{FF2B5EF4-FFF2-40B4-BE49-F238E27FC236}">
                <a16:creationId xmlns:a16="http://schemas.microsoft.com/office/drawing/2014/main" id="{2055F62F-86F1-420F-8BB0-C4E105A5D258}"/>
              </a:ext>
            </a:extLst>
          </p:cNvPr>
          <p:cNvPicPr>
            <a:picLocks noChangeAspect="1"/>
          </p:cNvPicPr>
          <p:nvPr/>
        </p:nvPicPr>
        <p:blipFill>
          <a:blip r:embed="rId3"/>
          <a:stretch>
            <a:fillRect/>
          </a:stretch>
        </p:blipFill>
        <p:spPr>
          <a:xfrm>
            <a:off x="0" y="0"/>
            <a:ext cx="12192000" cy="3695954"/>
          </a:xfrm>
          <a:prstGeom prst="rect">
            <a:avLst/>
          </a:prstGeom>
        </p:spPr>
      </p:pic>
    </p:spTree>
    <p:extLst>
      <p:ext uri="{BB962C8B-B14F-4D97-AF65-F5344CB8AC3E}">
        <p14:creationId xmlns:p14="http://schemas.microsoft.com/office/powerpoint/2010/main" val="33007869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7B276E85-117C-4410-A18D-00EC2184A8D9}"/>
              </a:ext>
            </a:extLst>
          </p:cNvPr>
          <p:cNvPicPr>
            <a:picLocks noChangeAspect="1"/>
          </p:cNvPicPr>
          <p:nvPr/>
        </p:nvPicPr>
        <p:blipFill>
          <a:blip r:embed="rId2"/>
          <a:stretch>
            <a:fillRect/>
          </a:stretch>
        </p:blipFill>
        <p:spPr>
          <a:xfrm>
            <a:off x="1108966" y="0"/>
            <a:ext cx="9974067" cy="3591426"/>
          </a:xfrm>
          <a:prstGeom prst="rect">
            <a:avLst/>
          </a:prstGeom>
        </p:spPr>
      </p:pic>
    </p:spTree>
    <p:extLst>
      <p:ext uri="{BB962C8B-B14F-4D97-AF65-F5344CB8AC3E}">
        <p14:creationId xmlns:p14="http://schemas.microsoft.com/office/powerpoint/2010/main" val="36156575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B3BEAC29-9CE2-4925-BEF1-B31EC7A92ECA}"/>
              </a:ext>
            </a:extLst>
          </p:cNvPr>
          <p:cNvPicPr>
            <a:picLocks noChangeAspect="1"/>
          </p:cNvPicPr>
          <p:nvPr/>
        </p:nvPicPr>
        <p:blipFill>
          <a:blip r:embed="rId2"/>
          <a:stretch>
            <a:fillRect/>
          </a:stretch>
        </p:blipFill>
        <p:spPr>
          <a:xfrm>
            <a:off x="799361" y="0"/>
            <a:ext cx="10593278" cy="3572374"/>
          </a:xfrm>
          <a:prstGeom prst="rect">
            <a:avLst/>
          </a:prstGeom>
        </p:spPr>
      </p:pic>
    </p:spTree>
    <p:extLst>
      <p:ext uri="{BB962C8B-B14F-4D97-AF65-F5344CB8AC3E}">
        <p14:creationId xmlns:p14="http://schemas.microsoft.com/office/powerpoint/2010/main" val="24443457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lstStyle/>
          <a:p>
            <a:r>
              <a:rPr lang="vi-VN"/>
              <a:t>ĐỀ LÝ THUYẾT Y2</a:t>
            </a:r>
            <a:br>
              <a:rPr lang="vi-VN"/>
            </a:br>
            <a:r>
              <a:rPr lang="vi-VN"/>
              <a:t>Y14-L1</a:t>
            </a:r>
          </a:p>
        </p:txBody>
      </p:sp>
    </p:spTree>
    <p:extLst>
      <p:ext uri="{BB962C8B-B14F-4D97-AF65-F5344CB8AC3E}">
        <p14:creationId xmlns:p14="http://schemas.microsoft.com/office/powerpoint/2010/main" val="27672204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96D1C9-A1DE-4D92-9C6C-5225D4F9E9E1}"/>
              </a:ext>
            </a:extLst>
          </p:cNvPr>
          <p:cNvSpPr txBox="1"/>
          <p:nvPr/>
        </p:nvSpPr>
        <p:spPr>
          <a:xfrm>
            <a:off x="0" y="0"/>
            <a:ext cx="12192000" cy="5299721"/>
          </a:xfrm>
          <a:prstGeom prst="rect">
            <a:avLst/>
          </a:prstGeom>
          <a:noFill/>
        </p:spPr>
        <p:txBody>
          <a:bodyPr wrap="square">
            <a:spAutoFit/>
          </a:bodyPr>
          <a:lstStyle/>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40.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biệt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hội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với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những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NGOẠI TRỪ:</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màu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sậm</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cô</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đặc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nước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tiểu</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tiêu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sậm</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Stercobilin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kết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mắt</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hút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thuốc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Caroten</a:t>
            </a:r>
            <a:endParaRPr lang="en-US" sz="1400">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rPr>
              <a:t>Tiểu</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màu</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vàng</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sậm</a:t>
            </a:r>
            <a:r>
              <a:rPr lang="en-US" sz="1800">
                <a:effectLst/>
                <a:latin typeface="Times New Roman" panose="02020603050405020304" pitchFamily="18" charset="0"/>
                <a:ea typeface="Arial" panose="020B0604020202020204" pitchFamily="34" charset="0"/>
              </a:rPr>
              <a:t> do </a:t>
            </a:r>
            <a:r>
              <a:rPr lang="en-US" sz="1800" err="1">
                <a:effectLst/>
                <a:latin typeface="Times New Roman" panose="02020603050405020304" pitchFamily="18" charset="0"/>
                <a:ea typeface="Arial" panose="020B0604020202020204" pitchFamily="34" charset="0"/>
              </a:rPr>
              <a:t>thuốc</a:t>
            </a:r>
            <a:endParaRPr lang="en-US" sz="1800">
              <a:effectLst/>
              <a:latin typeface="Times New Roman" panose="02020603050405020304" pitchFamily="18" charset="0"/>
              <a:ea typeface="Arial" panose="020B0604020202020204" pitchFamily="34" charset="0"/>
            </a:endParaRPr>
          </a:p>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41.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xếp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nhóm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xe</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do vi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trùng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quanh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bóng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Vater</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tế</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phát</a:t>
            </a:r>
            <a:endParaRPr lang="vi-VN"/>
          </a:p>
        </p:txBody>
      </p:sp>
    </p:spTree>
    <p:extLst>
      <p:ext uri="{BB962C8B-B14F-4D97-AF65-F5344CB8AC3E}">
        <p14:creationId xmlns:p14="http://schemas.microsoft.com/office/powerpoint/2010/main" val="2558415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3948DD-AA26-4DF8-8E3B-F3760E316AAD}"/>
              </a:ext>
            </a:extLst>
          </p:cNvPr>
          <p:cNvSpPr txBox="1"/>
          <p:nvPr/>
        </p:nvSpPr>
        <p:spPr>
          <a:xfrm>
            <a:off x="-2344" y="0"/>
            <a:ext cx="12194344" cy="5999015"/>
          </a:xfrm>
          <a:prstGeom prst="rect">
            <a:avLst/>
          </a:prstGeom>
          <a:noFill/>
        </p:spPr>
        <p:txBody>
          <a:bodyPr wrap="square">
            <a:spAutoFit/>
          </a:bodyPr>
          <a:lstStyle/>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42.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bước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tiếp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cận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một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mọi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đầu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trả</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lời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a:effectLst/>
                <a:latin typeface="Times New Roman" panose="02020603050405020304" pitchFamily="18" charset="0"/>
                <a:ea typeface="Arial" panose="020B0604020202020204" pitchFamily="34" charset="0"/>
                <a:cs typeface="Times New Roman" panose="02020603050405020304" pitchFamily="18" charset="0"/>
              </a:rPr>
              <a:t> hay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thuộc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tộc</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hay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trắng</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trước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tại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hay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này</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gì</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sự</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hội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hay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43.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3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nhóm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nhóm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trước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chẩn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đoán</a:t>
            </a:r>
            <a:r>
              <a:rPr lang="en-US" sz="1800">
                <a:effectLst/>
                <a:latin typeface="Times New Roman" panose="02020603050405020304" pitchFamily="18" charset="0"/>
                <a:ea typeface="Arial" panose="020B0604020202020204" pitchFamily="34" charset="0"/>
                <a:cs typeface="Times New Roman" panose="02020603050405020304" pitchFamily="18" charset="0"/>
              </a:rPr>
              <a:t> hay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trừ</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trước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dựa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những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dữ</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NGOẠI TRỪ:</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nhạt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chậm</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nền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xanh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thiếu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máu</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tiêu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màu</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Tiền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căn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huyết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học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bản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đình</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8108482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341F04-466F-4B99-9071-360ED3941015}"/>
              </a:ext>
            </a:extLst>
          </p:cNvPr>
          <p:cNvSpPr txBox="1"/>
          <p:nvPr/>
        </p:nvSpPr>
        <p:spPr>
          <a:xfrm>
            <a:off x="0" y="0"/>
            <a:ext cx="12192000" cy="6065058"/>
          </a:xfrm>
          <a:prstGeom prst="rect">
            <a:avLst/>
          </a:prstGeom>
          <a:noFill/>
        </p:spPr>
        <p:txBody>
          <a:bodyPr wrap="square">
            <a:spAutoFit/>
          </a:bodyPr>
          <a:lstStyle/>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44.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Một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nữ</a:t>
            </a:r>
            <a:r>
              <a:rPr lang="en-US" sz="1800">
                <a:effectLst/>
                <a:latin typeface="Times New Roman" panose="02020603050405020304" pitchFamily="18" charset="0"/>
                <a:ea typeface="Arial" panose="020B0604020202020204" pitchFamily="34" charset="0"/>
                <a:cs typeface="Times New Roman" panose="02020603050405020304" pitchFamily="18" charset="0"/>
              </a:rPr>
              <a:t> 40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tuổi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chẩn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triệu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rốn</a:t>
            </a:r>
            <a:r>
              <a:rPr lang="en-US" sz="1800">
                <a:effectLst/>
                <a:latin typeface="Times New Roman" panose="02020603050405020304" pitchFamily="18" charset="0"/>
                <a:ea typeface="Arial" panose="020B0604020202020204" pitchFamily="34" charset="0"/>
                <a:cs typeface="Times New Roman" panose="02020603050405020304" pitchFamily="18" charset="0"/>
              </a:rPr>
              <a:t> 3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nước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sậm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Nước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sậm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do:</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Cô</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đặc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nước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tiểu</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Urobilinogen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Stercobilin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Bilirubin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tiếp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Bilirubin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trực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tiếp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45.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kết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quả</a:t>
            </a:r>
            <a:r>
              <a:rPr lang="en-US" sz="1800">
                <a:effectLst/>
                <a:latin typeface="Times New Roman" panose="02020603050405020304" pitchFamily="18" charset="0"/>
                <a:ea typeface="Arial" panose="020B0604020202020204" pitchFamily="34" charset="0"/>
                <a:cs typeface="Times New Roman" panose="02020603050405020304" pitchFamily="18" charset="0"/>
              </a:rPr>
              <a:t> XN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dưới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Bilirubin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hỗn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3mg %, Bilirubin GT: 2mg%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2.5mg %, Bilirubin GT: 2.5mg%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0.4mg %, Bilirubin GT: 0.6mg%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2mg %, Bilirubin GT: 9mg%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3mg %, Bilirubin GT: 6mg%</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956960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555469-B988-4F6F-97D0-1F210719D81D}"/>
              </a:ext>
            </a:extLst>
          </p:cNvPr>
          <p:cNvSpPr txBox="1"/>
          <p:nvPr/>
        </p:nvSpPr>
        <p:spPr>
          <a:xfrm>
            <a:off x="0" y="0"/>
            <a:ext cx="12192000" cy="3959354"/>
          </a:xfrm>
          <a:prstGeom prst="rect">
            <a:avLst/>
          </a:prstGeom>
          <a:noFill/>
        </p:spPr>
        <p:txBody>
          <a:bodyPr wrap="square">
            <a:spAutoFit/>
          </a:bodyPr>
          <a:lstStyle/>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46.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Một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nam</a:t>
            </a:r>
            <a:r>
              <a:rPr lang="en-US" sz="1800">
                <a:effectLst/>
                <a:latin typeface="Times New Roman" panose="02020603050405020304" pitchFamily="18" charset="0"/>
                <a:ea typeface="Arial" panose="020B0604020202020204" pitchFamily="34" charset="0"/>
                <a:cs typeface="Times New Roman" panose="02020603050405020304" pitchFamily="18" charset="0"/>
              </a:rPr>
              <a:t>, 70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tuổi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sử</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mắt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3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tháng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nhạt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trạng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suy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kiệt</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sậm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sờ</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to,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sờ</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a:effectLst/>
                <a:latin typeface="Times New Roman" panose="02020603050405020304" pitchFamily="18" charset="0"/>
                <a:ea typeface="Arial" panose="020B0604020202020204" pitchFamily="34" charset="0"/>
                <a:cs typeface="Times New Roman" panose="02020603050405020304" pitchFamily="18" charset="0"/>
              </a:rPr>
              <a:t> u</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Chẩn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nghĩ</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quanh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bóng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Vater</a:t>
            </a:r>
            <a:endParaRPr lang="en-US" sz="1400">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rPr>
              <a:t>Ung </a:t>
            </a:r>
            <a:r>
              <a:rPr lang="en-US" sz="1800" err="1">
                <a:effectLst/>
                <a:latin typeface="Times New Roman" panose="02020603050405020304" pitchFamily="18" charset="0"/>
                <a:ea typeface="Arial" panose="020B0604020202020204" pitchFamily="34" charset="0"/>
              </a:rPr>
              <a:t>thư</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dạ</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dày</a:t>
            </a:r>
            <a:r>
              <a:rPr lang="en-US" sz="1800">
                <a:effectLst/>
                <a:latin typeface="Times New Roman" panose="02020603050405020304" pitchFamily="18" charset="0"/>
                <a:ea typeface="Arial" panose="020B0604020202020204" pitchFamily="34" charset="0"/>
              </a:rPr>
              <a:t> di </a:t>
            </a:r>
            <a:r>
              <a:rPr lang="en-US" sz="1800" err="1">
                <a:effectLst/>
                <a:latin typeface="Times New Roman" panose="02020603050405020304" pitchFamily="18" charset="0"/>
                <a:ea typeface="Arial" panose="020B0604020202020204" pitchFamily="34" charset="0"/>
              </a:rPr>
              <a:t>căn</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gan</a:t>
            </a:r>
            <a:r>
              <a:rPr lang="en-US" sz="1800">
                <a:effectLst/>
                <a:latin typeface="Times New Roman" panose="02020603050405020304" pitchFamily="18" charset="0"/>
                <a:ea typeface="Arial" panose="020B0604020202020204" pitchFamily="34" charset="0"/>
              </a:rPr>
              <a:t> </a:t>
            </a:r>
            <a:endParaRPr lang="vi-VN"/>
          </a:p>
        </p:txBody>
      </p:sp>
    </p:spTree>
    <p:extLst>
      <p:ext uri="{BB962C8B-B14F-4D97-AF65-F5344CB8AC3E}">
        <p14:creationId xmlns:p14="http://schemas.microsoft.com/office/powerpoint/2010/main" val="34183257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lstStyle/>
          <a:p>
            <a:r>
              <a:rPr lang="vi-VN"/>
              <a:t>ĐỀ LÝ THUYẾT Y2</a:t>
            </a:r>
            <a:br>
              <a:rPr lang="vi-VN"/>
            </a:br>
            <a:r>
              <a:rPr lang="vi-VN"/>
              <a:t>Y14-L2</a:t>
            </a:r>
          </a:p>
        </p:txBody>
      </p:sp>
    </p:spTree>
    <p:extLst>
      <p:ext uri="{BB962C8B-B14F-4D97-AF65-F5344CB8AC3E}">
        <p14:creationId xmlns:p14="http://schemas.microsoft.com/office/powerpoint/2010/main" val="9578679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F78ECB-1EE1-48E0-91B7-F977248C69F3}"/>
              </a:ext>
            </a:extLst>
          </p:cNvPr>
          <p:cNvSpPr txBox="1"/>
          <p:nvPr/>
        </p:nvSpPr>
        <p:spPr>
          <a:xfrm>
            <a:off x="-2344" y="0"/>
            <a:ext cx="12194344" cy="6940361"/>
          </a:xfrm>
          <a:prstGeom prst="rect">
            <a:avLst/>
          </a:prstGeom>
          <a:noFill/>
        </p:spPr>
        <p:txBody>
          <a:bodyPr wrap="square">
            <a:spAutoFit/>
          </a:bodyPr>
          <a:lstStyle/>
          <a:p>
            <a:pPr>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13. Nhiễm trùng nào sau đây KHÔNG phải là nhiễm trùng mô mềm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a.	Áp xe nóng</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	Áp xe lạnh</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	Viêm bạch mạch</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d.	Hoại thư sinh hơi</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indent="-342900">
              <a:spcAft>
                <a:spcPts val="1000"/>
              </a:spcAft>
              <a:buAutoNum type="alphaLcPeriod" startAt="5"/>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Viêm phúc mạc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p>
          <a:p>
            <a:pPr algn="just">
              <a:spcAft>
                <a:spcPts val="1000"/>
              </a:spcAft>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33.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Một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nữ</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40t,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da.</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3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BN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quặn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1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BN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sậm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niêm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BN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cao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vẻ</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nhiễm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mềm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ấn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sờ</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rung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Chẩn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đoán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em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nghĩ</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đến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trước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huyết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do u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đầu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tụy</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114300" algn="l"/>
              </a:tabLs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indent="-342900">
              <a:spcAft>
                <a:spcPts val="1000"/>
              </a:spcAft>
              <a:buAutoNum type="alphaLcPeriod" startAt="5"/>
              <a:tabLst>
                <a:tab pos="-114300" algn="l"/>
              </a:tabLst>
            </a:pP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94632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34C233-1DD5-4963-A717-DD6E8F0A5FCA}"/>
              </a:ext>
            </a:extLst>
          </p:cNvPr>
          <p:cNvSpPr txBox="1"/>
          <p:nvPr/>
        </p:nvSpPr>
        <p:spPr>
          <a:xfrm>
            <a:off x="0" y="0"/>
            <a:ext cx="12192000" cy="2618987"/>
          </a:xfrm>
          <a:prstGeom prst="rect">
            <a:avLst/>
          </a:prstGeom>
          <a:noFill/>
        </p:spPr>
        <p:txBody>
          <a:bodyPr wrap="square">
            <a:spAutoFit/>
          </a:bodyPr>
          <a:lstStyle/>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34.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xếp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nhóm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cuối</a:t>
            </a:r>
            <a:r>
              <a:rPr lang="en-US" sz="1800">
                <a:effectLst/>
                <a:latin typeface="Times New Roman" panose="02020603050405020304" pitchFamily="18" charset="0"/>
                <a:ea typeface="Arial" panose="020B0604020202020204" pitchFamily="34" charset="0"/>
                <a:cs typeface="Times New Roman" panose="02020603050405020304" pitchFamily="18" charset="0"/>
              </a:rPr>
              <a:t> OMC</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xe</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do vi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trùng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tế</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phát</a:t>
            </a:r>
            <a:endParaRPr lang="vi-VN"/>
          </a:p>
        </p:txBody>
      </p:sp>
    </p:spTree>
    <p:extLst>
      <p:ext uri="{BB962C8B-B14F-4D97-AF65-F5344CB8AC3E}">
        <p14:creationId xmlns:p14="http://schemas.microsoft.com/office/powerpoint/2010/main" val="3160158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Y14-L1</a:t>
            </a:r>
          </a:p>
        </p:txBody>
      </p:sp>
      <p:pic>
        <p:nvPicPr>
          <p:cNvPr id="3" name="Picture 2">
            <a:extLst>
              <a:ext uri="{FF2B5EF4-FFF2-40B4-BE49-F238E27FC236}">
                <a16:creationId xmlns:a16="http://schemas.microsoft.com/office/drawing/2014/main" id="{21EF9B39-2576-4351-A357-7BDACE8ADB56}"/>
              </a:ext>
            </a:extLst>
          </p:cNvPr>
          <p:cNvPicPr>
            <a:picLocks noChangeAspect="1"/>
          </p:cNvPicPr>
          <p:nvPr/>
        </p:nvPicPr>
        <p:blipFill>
          <a:blip r:embed="rId3"/>
          <a:stretch>
            <a:fillRect/>
          </a:stretch>
        </p:blipFill>
        <p:spPr>
          <a:xfrm>
            <a:off x="0" y="0"/>
            <a:ext cx="12192000" cy="4090513"/>
          </a:xfrm>
          <a:prstGeom prst="rect">
            <a:avLst/>
          </a:prstGeom>
        </p:spPr>
      </p:pic>
    </p:spTree>
    <p:extLst>
      <p:ext uri="{BB962C8B-B14F-4D97-AF65-F5344CB8AC3E}">
        <p14:creationId xmlns:p14="http://schemas.microsoft.com/office/powerpoint/2010/main" val="25436094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53E53D-20CA-4CEB-8ED3-380A732738FF}"/>
              </a:ext>
            </a:extLst>
          </p:cNvPr>
          <p:cNvSpPr txBox="1"/>
          <p:nvPr/>
        </p:nvSpPr>
        <p:spPr>
          <a:xfrm>
            <a:off x="-2344" y="0"/>
            <a:ext cx="12194344" cy="6063839"/>
          </a:xfrm>
          <a:prstGeom prst="rect">
            <a:avLst/>
          </a:prstGeom>
          <a:noFill/>
        </p:spPr>
        <p:txBody>
          <a:bodyPr wrap="square">
            <a:spAutoFit/>
          </a:bodyPr>
          <a:lstStyle/>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37.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xét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nghiệm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chẩn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hội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xét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nghiệm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dưới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độ</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nhạy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cao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với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uống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rượu</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AST,ALT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TQ,TCK</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Phosphatase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kiềm</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rPr>
              <a:t>GGT</a:t>
            </a: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38.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kết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quả</a:t>
            </a:r>
            <a:r>
              <a:rPr lang="en-US" sz="1800">
                <a:effectLst/>
                <a:latin typeface="Times New Roman" panose="02020603050405020304" pitchFamily="18" charset="0"/>
                <a:ea typeface="Arial" panose="020B0604020202020204" pitchFamily="34" charset="0"/>
                <a:cs typeface="Times New Roman" panose="02020603050405020304" pitchFamily="18" charset="0"/>
              </a:rPr>
              <a:t> XN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dưới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xem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Bilirubin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hỗn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3mg %, Bilirubin GT: 2.5mg%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2.7mg %, Bilirubin GT: 2.7mg%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0.4mg %, Bilirubin GT: 0.6mg%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4mg %, Bilirubin GT: 7mg%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Bilirubin TT: 2mg %, Bilirubin GT: 9mg%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endParaRPr lang="vi-VN"/>
          </a:p>
        </p:txBody>
      </p:sp>
    </p:spTree>
    <p:extLst>
      <p:ext uri="{BB962C8B-B14F-4D97-AF65-F5344CB8AC3E}">
        <p14:creationId xmlns:p14="http://schemas.microsoft.com/office/powerpoint/2010/main" val="25691133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lstStyle/>
          <a:p>
            <a:r>
              <a:rPr lang="vi-VN"/>
              <a:t>ĐỀ LÝ THUYẾT Y2</a:t>
            </a:r>
            <a:br>
              <a:rPr lang="vi-VN"/>
            </a:br>
            <a:r>
              <a:rPr lang="vi-VN"/>
              <a:t>MÃ ĐỀ 340</a:t>
            </a:r>
          </a:p>
        </p:txBody>
      </p:sp>
    </p:spTree>
    <p:extLst>
      <p:ext uri="{BB962C8B-B14F-4D97-AF65-F5344CB8AC3E}">
        <p14:creationId xmlns:p14="http://schemas.microsoft.com/office/powerpoint/2010/main" val="35074901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C00F6-FF5A-434C-80B4-D148A1A25F25}"/>
              </a:ext>
            </a:extLst>
          </p:cNvPr>
          <p:cNvSpPr txBox="1"/>
          <p:nvPr/>
        </p:nvSpPr>
        <p:spPr>
          <a:xfrm>
            <a:off x="-2344" y="0"/>
            <a:ext cx="12194344" cy="5680466"/>
          </a:xfrm>
          <a:prstGeom prst="rect">
            <a:avLst/>
          </a:prstGeom>
          <a:noFill/>
        </p:spPr>
        <p:txBody>
          <a:bodyPr wrap="square">
            <a:spAutoFit/>
          </a:bodyPr>
          <a:lstStyle/>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24.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điểm</a:t>
            </a:r>
            <a:r>
              <a:rPr lang="en-US" sz="1800">
                <a:effectLst/>
                <a:latin typeface="Times New Roman" panose="02020603050405020304" pitchFamily="18" charset="0"/>
                <a:ea typeface="Arial" panose="020B0604020202020204" pitchFamily="34" charset="0"/>
                <a:cs typeface="Times New Roman" panose="02020603050405020304" pitchFamily="18" charset="0"/>
              </a:rPr>
              <a:t> Murphy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lách</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niệu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phải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ruột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thừa</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manh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tràng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fr-FR" sz="1800">
                <a:effectLst/>
                <a:latin typeface="Times New Roman" panose="02020603050405020304" pitchFamily="18" charset="0"/>
                <a:ea typeface="Arial" panose="020B0604020202020204" pitchFamily="34" charset="0"/>
                <a:cs typeface="Times New Roman" panose="02020603050405020304" pitchFamily="18" charset="0"/>
              </a:rPr>
              <a:t> 32.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fr-FR" sz="1800">
                <a:effectLst/>
                <a:latin typeface="Times New Roman" panose="02020603050405020304" pitchFamily="18" charset="0"/>
                <a:ea typeface="Arial" panose="020B0604020202020204" pitchFamily="34" charset="0"/>
                <a:cs typeface="Times New Roman" panose="02020603050405020304" pitchFamily="18" charset="0"/>
              </a:rPr>
              <a:t> da do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fr-FR" sz="1800">
                <a:effectLst/>
                <a:latin typeface="Times New Roman" panose="02020603050405020304" pitchFamily="18" charset="0"/>
                <a:ea typeface="Arial" panose="020B0604020202020204" pitchFamily="34" charset="0"/>
                <a:cs typeface="Times New Roman" panose="02020603050405020304" pitchFamily="18" charset="0"/>
              </a:rPr>
              <a:t> Beta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Carotene</a:t>
            </a:r>
            <a:r>
              <a:rPr lang="fr-FR" sz="1800">
                <a:effectLst/>
                <a:latin typeface="Times New Roman" panose="02020603050405020304" pitchFamily="18" charset="0"/>
                <a:ea typeface="Arial" panose="020B0604020202020204" pitchFamily="34" charset="0"/>
                <a:cs typeface="Times New Roman" panose="02020603050405020304" pitchFamily="18" charset="0"/>
              </a:rPr>
              <a:t> KHÔNG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có</a:t>
            </a:r>
            <a:r>
              <a:rPr lang="fr-FR" sz="1800">
                <a:effectLst/>
                <a:latin typeface="Times New Roman" panose="02020603050405020304" pitchFamily="18" charset="0"/>
                <a:ea typeface="Arial" panose="020B0604020202020204" pitchFamily="34" charset="0"/>
                <a:cs typeface="Times New Roman" panose="02020603050405020304" pitchFamily="18" charset="0"/>
              </a:rPr>
              <a:t>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đặc</a:t>
            </a:r>
            <a:r>
              <a:rPr lang="fr-FR" sz="1800">
                <a:effectLst/>
                <a:latin typeface="Times New Roman" panose="02020603050405020304" pitchFamily="18" charset="0"/>
                <a:ea typeface="Arial" panose="020B0604020202020204" pitchFamily="34" charset="0"/>
                <a:cs typeface="Times New Roman" panose="02020603050405020304" pitchFamily="18" charset="0"/>
              </a:rPr>
              <a:t>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điểm</a:t>
            </a:r>
            <a:r>
              <a:rPr lang="fr-FR" sz="1800">
                <a:effectLst/>
                <a:latin typeface="Times New Roman" panose="02020603050405020304" pitchFamily="18" charset="0"/>
                <a:ea typeface="Arial" panose="020B0604020202020204" pitchFamily="34" charset="0"/>
                <a:cs typeface="Times New Roman" panose="02020603050405020304" pitchFamily="18" charset="0"/>
              </a:rPr>
              <a:t>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fr-FR" sz="1800">
                <a:effectLst/>
                <a:latin typeface="Times New Roman" panose="02020603050405020304" pitchFamily="18" charset="0"/>
                <a:ea typeface="Arial" panose="020B0604020202020204" pitchFamily="34" charset="0"/>
                <a:cs typeface="Times New Roman" panose="02020603050405020304" pitchFamily="18" charset="0"/>
              </a:rPr>
              <a:t>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sau</a:t>
            </a:r>
            <a:r>
              <a:rPr lang="fr-FR" sz="1800">
                <a:effectLst/>
                <a:latin typeface="Times New Roman" panose="02020603050405020304" pitchFamily="18" charset="0"/>
                <a:ea typeface="Arial" panose="020B0604020202020204" pitchFamily="34" charset="0"/>
                <a:cs typeface="Times New Roman" panose="02020603050405020304" pitchFamily="18" charset="0"/>
              </a:rPr>
              <a:t>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fr-FR"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Niêm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mắt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yếu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lòng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bàn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tay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bàn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chân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Màu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cam</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Giảm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thay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đổi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chế</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độ</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ăn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ngứa</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5187786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8BDA35-2AAB-4E41-829D-2CAF708031B0}"/>
              </a:ext>
            </a:extLst>
          </p:cNvPr>
          <p:cNvSpPr txBox="1"/>
          <p:nvPr/>
        </p:nvSpPr>
        <p:spPr>
          <a:xfrm>
            <a:off x="0" y="0"/>
            <a:ext cx="12192000" cy="5746510"/>
          </a:xfrm>
          <a:prstGeom prst="rect">
            <a:avLst/>
          </a:prstGeom>
          <a:noFill/>
        </p:spPr>
        <p:txBody>
          <a:bodyPr wrap="square">
            <a:spAutoFit/>
          </a:bodyPr>
          <a:lstStyle/>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33.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KHÔNG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hội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xe</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amib</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hẹp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vòng</a:t>
            </a:r>
            <a:r>
              <a:rPr lang="en-US" sz="1800">
                <a:effectLst/>
                <a:latin typeface="Times New Roman" panose="02020603050405020304" pitchFamily="18" charset="0"/>
                <a:ea typeface="Arial" panose="020B0604020202020204" pitchFamily="34" charset="0"/>
                <a:cs typeface="Times New Roman" panose="02020603050405020304" pitchFamily="18" charset="0"/>
              </a:rPr>
              <a:t> Oddi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Giun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chui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34.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Dấu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hiệu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ĐẶC HIỆU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tắc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Ngứa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toàn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thân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to,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Gan to</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sậm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Phân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màu</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4554467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9466B5-9CA8-412A-B364-BA44B7E974B4}"/>
              </a:ext>
            </a:extLst>
          </p:cNvPr>
          <p:cNvSpPr txBox="1"/>
          <p:nvPr/>
        </p:nvSpPr>
        <p:spPr>
          <a:xfrm>
            <a:off x="0" y="0"/>
            <a:ext cx="12192000" cy="5730800"/>
          </a:xfrm>
          <a:prstGeom prst="rect">
            <a:avLst/>
          </a:prstGeom>
          <a:noFill/>
        </p:spPr>
        <p:txBody>
          <a:bodyPr wrap="square">
            <a:spAutoFit/>
          </a:bodyPr>
          <a:lstStyle/>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35. Tam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Charcot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những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đặc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điểm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NGOẠI TRỪ:</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hoặc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thượng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đầu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tiên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Nếu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giải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quyết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triệu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biến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đầu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tiên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cuối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kèm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sậm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gặp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những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tắc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nghẽn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ung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đặc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điểm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tái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phát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nếu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triệt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36.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Nói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về</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kiểu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tạng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ĐÚNG: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muộn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kiểu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thành</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kéo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dài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dám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xoay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trở</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trú</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rõ</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ràng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r>
              <a:rPr lang="en-US" sz="1800">
                <a:effectLst/>
                <a:latin typeface="Times New Roman" panose="02020603050405020304" pitchFamily="18" charset="0"/>
                <a:ea typeface="Arial" panose="020B0604020202020204" pitchFamily="34" charset="0"/>
              </a:rPr>
              <a:t>e. </a:t>
            </a:r>
            <a:r>
              <a:rPr lang="en-US" sz="1800" err="1">
                <a:effectLst/>
                <a:latin typeface="Times New Roman" panose="02020603050405020304" pitchFamily="18" charset="0"/>
                <a:ea typeface="Arial" panose="020B0604020202020204" pitchFamily="34" charset="0"/>
              </a:rPr>
              <a:t>Thường</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đau</a:t>
            </a:r>
            <a:r>
              <a:rPr lang="en-US" sz="1800">
                <a:effectLst/>
                <a:latin typeface="Times New Roman" panose="02020603050405020304" pitchFamily="18" charset="0"/>
                <a:ea typeface="Arial" panose="020B0604020202020204" pitchFamily="34" charset="0"/>
              </a:rPr>
              <a:t> ở </a:t>
            </a:r>
            <a:r>
              <a:rPr lang="en-US" sz="1800" err="1">
                <a:effectLst/>
                <a:latin typeface="Times New Roman" panose="02020603050405020304" pitchFamily="18" charset="0"/>
                <a:ea typeface="Arial" panose="020B0604020202020204" pitchFamily="34" charset="0"/>
              </a:rPr>
              <a:t>đường</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giữa</a:t>
            </a:r>
            <a:r>
              <a:rPr lang="en-US" sz="1800">
                <a:effectLst/>
                <a:latin typeface="Times New Roman" panose="02020603050405020304" pitchFamily="18" charset="0"/>
                <a:ea typeface="Arial" panose="020B0604020202020204" pitchFamily="34" charset="0"/>
              </a:rPr>
              <a:t> </a:t>
            </a:r>
            <a:endParaRPr lang="vi-VN"/>
          </a:p>
        </p:txBody>
      </p:sp>
    </p:spTree>
    <p:extLst>
      <p:ext uri="{BB962C8B-B14F-4D97-AF65-F5344CB8AC3E}">
        <p14:creationId xmlns:p14="http://schemas.microsoft.com/office/powerpoint/2010/main" val="6793503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20E307-BFA5-43E7-9F94-A71BB1195EBE}"/>
              </a:ext>
            </a:extLst>
          </p:cNvPr>
          <p:cNvSpPr txBox="1"/>
          <p:nvPr/>
        </p:nvSpPr>
        <p:spPr>
          <a:xfrm>
            <a:off x="-2344" y="0"/>
            <a:ext cx="12194344" cy="5746510"/>
          </a:xfrm>
          <a:prstGeom prst="rect">
            <a:avLst/>
          </a:prstGeom>
          <a:noFill/>
        </p:spPr>
        <p:txBody>
          <a:bodyPr wrap="square">
            <a:spAutoFit/>
          </a:bodyPr>
          <a:lstStyle/>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37.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cạnh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độ</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nhạy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cao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tắc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xét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nghiệm</a:t>
            </a:r>
            <a:r>
              <a:rPr lang="en-US" sz="1800">
                <a:effectLst/>
                <a:latin typeface="Times New Roman" panose="02020603050405020304" pitchFamily="18" charset="0"/>
                <a:ea typeface="Arial" panose="020B0604020202020204" pitchFamily="34" charset="0"/>
                <a:cs typeface="Times New Roman" panose="02020603050405020304" pitchFamily="18" charset="0"/>
              </a:rPr>
              <a:t> GGT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còn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nhạy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siêu</a:t>
            </a:r>
            <a:r>
              <a:rPr lang="en-US" sz="1800">
                <a:effectLst/>
                <a:latin typeface="Times New Roman" panose="02020603050405020304" pitchFamily="18" charset="0"/>
                <a:ea typeface="Arial" panose="020B0604020202020204" pitchFamily="34" charset="0"/>
                <a:cs typeface="Times New Roman" panose="02020603050405020304" pitchFamily="18" charset="0"/>
              </a:rPr>
              <a:t> vi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rượu</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lý</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xương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tế</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phát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bù</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38.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Cận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ảnh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độ</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nhạy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độ</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đặc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hiệu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cao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chẩn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XQ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đứng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Siêu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âm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CT scan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MRI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ERCP</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8769337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3C875A-DAEC-45A2-AEA0-110D87B947F6}"/>
              </a:ext>
            </a:extLst>
          </p:cNvPr>
          <p:cNvSpPr txBox="1"/>
          <p:nvPr/>
        </p:nvSpPr>
        <p:spPr>
          <a:xfrm>
            <a:off x="0" y="0"/>
            <a:ext cx="12192000" cy="6640087"/>
          </a:xfrm>
          <a:prstGeom prst="rect">
            <a:avLst/>
          </a:prstGeom>
          <a:noFill/>
        </p:spPr>
        <p:txBody>
          <a:bodyPr wrap="square">
            <a:spAutoFit/>
          </a:bodyPr>
          <a:lstStyle/>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39.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KHÔNG PHÙ HỢP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với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xe</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quặn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phải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theo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thời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kèm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dấu</a:t>
            </a:r>
            <a:r>
              <a:rPr lang="en-US" sz="1800">
                <a:effectLst/>
                <a:latin typeface="Times New Roman" panose="02020603050405020304" pitchFamily="18" charset="0"/>
                <a:ea typeface="Arial" panose="020B0604020202020204" pitchFamily="34" charset="0"/>
                <a:cs typeface="Times New Roman" panose="02020603050405020304" pitchFamily="18" charset="0"/>
              </a:rPr>
              <a:t> rung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sờ</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to</a:t>
            </a: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46.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Một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nữ</a:t>
            </a:r>
            <a:r>
              <a:rPr lang="en-US" sz="1800">
                <a:effectLst/>
                <a:latin typeface="Times New Roman" panose="02020603050405020304" pitchFamily="18" charset="0"/>
                <a:ea typeface="Arial" panose="020B0604020202020204" pitchFamily="34" charset="0"/>
                <a:cs typeface="Times New Roman" panose="02020603050405020304" pitchFamily="18" charset="0"/>
              </a:rPr>
              <a:t>, 60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tuổi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sử</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mắt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2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tháng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nhạt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trạng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suy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kiệt</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sậm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sờ</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to,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sờ</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a:effectLst/>
                <a:latin typeface="Times New Roman" panose="02020603050405020304" pitchFamily="18" charset="0"/>
                <a:ea typeface="Arial" panose="020B0604020202020204" pitchFamily="34" charset="0"/>
                <a:cs typeface="Times New Roman" panose="02020603050405020304" pitchFamily="18" charset="0"/>
              </a:rPr>
              <a:t> u</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Chẩn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nghĩ</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tính</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dày</a:t>
            </a:r>
            <a:r>
              <a:rPr lang="en-US" sz="1800">
                <a:effectLst/>
                <a:latin typeface="Times New Roman" panose="02020603050405020304" pitchFamily="18" charset="0"/>
                <a:ea typeface="Arial" panose="020B0604020202020204" pitchFamily="34" charset="0"/>
                <a:cs typeface="Times New Roman" panose="02020603050405020304" pitchFamily="18" charset="0"/>
              </a:rPr>
              <a:t> di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căn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en-US">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rPr>
              <a:t>U </a:t>
            </a:r>
            <a:r>
              <a:rPr lang="en-US" sz="1800" err="1">
                <a:effectLst/>
                <a:latin typeface="Times New Roman" panose="02020603050405020304" pitchFamily="18" charset="0"/>
                <a:ea typeface="Arial" panose="020B0604020202020204" pitchFamily="34" charset="0"/>
              </a:rPr>
              <a:t>quanh</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bóng</a:t>
            </a:r>
            <a:r>
              <a:rPr lang="en-US" sz="1800">
                <a:effectLst/>
                <a:latin typeface="Times New Roman" panose="02020603050405020304" pitchFamily="18" charset="0"/>
                <a:ea typeface="Arial" panose="020B0604020202020204" pitchFamily="34" charset="0"/>
              </a:rPr>
              <a:t> </a:t>
            </a:r>
            <a:r>
              <a:rPr lang="en-US" sz="1800" err="1">
                <a:effectLst/>
                <a:latin typeface="Times New Roman" panose="02020603050405020304" pitchFamily="18" charset="0"/>
                <a:ea typeface="Arial" panose="020B0604020202020204" pitchFamily="34" charset="0"/>
              </a:rPr>
              <a:t>Vater</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011722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D43406-A729-45DD-9970-52C475326955}"/>
              </a:ext>
            </a:extLst>
          </p:cNvPr>
          <p:cNvSpPr txBox="1"/>
          <p:nvPr/>
        </p:nvSpPr>
        <p:spPr>
          <a:xfrm>
            <a:off x="-2344" y="0"/>
            <a:ext cx="12194344" cy="2618987"/>
          </a:xfrm>
          <a:prstGeom prst="rect">
            <a:avLst/>
          </a:prstGeom>
          <a:noFill/>
        </p:spPr>
        <p:txBody>
          <a:bodyPr wrap="square">
            <a:spAutoFit/>
          </a:bodyPr>
          <a:lstStyle/>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55.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tái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phát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lúc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lúc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giảm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gợi</a:t>
            </a:r>
            <a:r>
              <a:rPr lang="en-US" sz="1800">
                <a:effectLst/>
                <a:latin typeface="Times New Roman" panose="02020603050405020304" pitchFamily="18" charset="0"/>
                <a:ea typeface="Arial" panose="020B0604020202020204" pitchFamily="34" charset="0"/>
                <a:cs typeface="Times New Roman" panose="02020603050405020304" pitchFamily="18" charset="0"/>
              </a:rPr>
              <a:t> ý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đầu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tụy</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503212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lstStyle/>
          <a:p>
            <a:r>
              <a:rPr lang="vi-VN"/>
              <a:t>ĐỀ LÝ THUYẾT Y2</a:t>
            </a:r>
            <a:br>
              <a:rPr lang="vi-VN"/>
            </a:br>
            <a:r>
              <a:rPr lang="vi-VN"/>
              <a:t>MÃ ĐỀ R13</a:t>
            </a:r>
          </a:p>
        </p:txBody>
      </p:sp>
    </p:spTree>
    <p:extLst>
      <p:ext uri="{BB962C8B-B14F-4D97-AF65-F5344CB8AC3E}">
        <p14:creationId xmlns:p14="http://schemas.microsoft.com/office/powerpoint/2010/main" val="2310188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lstStyle/>
          <a:p>
            <a:r>
              <a:rPr lang="vi-VN"/>
              <a:t>ĐỀ LÝ THUYẾT Y2</a:t>
            </a:r>
            <a:br>
              <a:rPr lang="vi-VN"/>
            </a:br>
            <a:r>
              <a:rPr lang="vi-VN"/>
              <a:t>YHCT13</a:t>
            </a:r>
          </a:p>
        </p:txBody>
      </p:sp>
    </p:spTree>
    <p:extLst>
      <p:ext uri="{BB962C8B-B14F-4D97-AF65-F5344CB8AC3E}">
        <p14:creationId xmlns:p14="http://schemas.microsoft.com/office/powerpoint/2010/main" val="802241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dirty="0">
                <a:latin typeface="Times New Roman" panose="02020603050405020304" pitchFamily="18" charset="0"/>
                <a:cs typeface="Times New Roman" panose="02020603050405020304" pitchFamily="18" charset="0"/>
              </a:rPr>
              <a:t>Y14-L1</a:t>
            </a:r>
            <a:r>
              <a:rPr lang="en-US" sz="1400" dirty="0">
                <a:latin typeface="Times New Roman" panose="02020603050405020304" pitchFamily="18" charset="0"/>
                <a:cs typeface="Times New Roman" panose="02020603050405020304" pitchFamily="18" charset="0"/>
              </a:rPr>
              <a:t>: </a:t>
            </a:r>
            <a:endParaRPr lang="vi-VN"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77FB62E-9A8C-462F-83DA-782FB5B5C3DA}"/>
              </a:ext>
            </a:extLst>
          </p:cNvPr>
          <p:cNvPicPr>
            <a:picLocks noChangeAspect="1"/>
          </p:cNvPicPr>
          <p:nvPr/>
        </p:nvPicPr>
        <p:blipFill>
          <a:blip r:embed="rId3"/>
          <a:stretch>
            <a:fillRect/>
          </a:stretch>
        </p:blipFill>
        <p:spPr>
          <a:xfrm>
            <a:off x="0" y="0"/>
            <a:ext cx="12192000" cy="3814387"/>
          </a:xfrm>
          <a:prstGeom prst="rect">
            <a:avLst/>
          </a:prstGeom>
        </p:spPr>
      </p:pic>
    </p:spTree>
    <p:extLst>
      <p:ext uri="{BB962C8B-B14F-4D97-AF65-F5344CB8AC3E}">
        <p14:creationId xmlns:p14="http://schemas.microsoft.com/office/powerpoint/2010/main" val="30868337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receipt&#10;&#10;Description automatically generated">
            <a:extLst>
              <a:ext uri="{FF2B5EF4-FFF2-40B4-BE49-F238E27FC236}">
                <a16:creationId xmlns:a16="http://schemas.microsoft.com/office/drawing/2014/main" id="{955CE78C-BEC5-460E-8B1F-A1E226694FC9}"/>
              </a:ext>
            </a:extLst>
          </p:cNvPr>
          <p:cNvPicPr>
            <a:picLocks noChangeAspect="1"/>
          </p:cNvPicPr>
          <p:nvPr/>
        </p:nvPicPr>
        <p:blipFill>
          <a:blip r:embed="rId3"/>
          <a:stretch>
            <a:fillRect/>
          </a:stretch>
        </p:blipFill>
        <p:spPr>
          <a:xfrm>
            <a:off x="0" y="0"/>
            <a:ext cx="12192000" cy="2579076"/>
          </a:xfrm>
          <a:prstGeom prst="rect">
            <a:avLst/>
          </a:prstGeom>
        </p:spPr>
      </p:pic>
    </p:spTree>
    <p:extLst>
      <p:ext uri="{BB962C8B-B14F-4D97-AF65-F5344CB8AC3E}">
        <p14:creationId xmlns:p14="http://schemas.microsoft.com/office/powerpoint/2010/main" val="30575183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7DAFEC80-30EB-47A9-B467-7B7787765F12}"/>
              </a:ext>
            </a:extLst>
          </p:cNvPr>
          <p:cNvPicPr>
            <a:picLocks noChangeAspect="1"/>
          </p:cNvPicPr>
          <p:nvPr/>
        </p:nvPicPr>
        <p:blipFill>
          <a:blip r:embed="rId3"/>
          <a:stretch>
            <a:fillRect/>
          </a:stretch>
        </p:blipFill>
        <p:spPr>
          <a:xfrm>
            <a:off x="0" y="-1"/>
            <a:ext cx="12192000" cy="3875375"/>
          </a:xfrm>
          <a:prstGeom prst="rect">
            <a:avLst/>
          </a:prstGeom>
        </p:spPr>
      </p:pic>
    </p:spTree>
    <p:extLst>
      <p:ext uri="{BB962C8B-B14F-4D97-AF65-F5344CB8AC3E}">
        <p14:creationId xmlns:p14="http://schemas.microsoft.com/office/powerpoint/2010/main" val="38918256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receipt&#10;&#10;Description automatically generated">
            <a:extLst>
              <a:ext uri="{FF2B5EF4-FFF2-40B4-BE49-F238E27FC236}">
                <a16:creationId xmlns:a16="http://schemas.microsoft.com/office/drawing/2014/main" id="{1B6EC364-38D9-4366-868F-5FE637B05152}"/>
              </a:ext>
            </a:extLst>
          </p:cNvPr>
          <p:cNvPicPr>
            <a:picLocks noChangeAspect="1"/>
          </p:cNvPicPr>
          <p:nvPr/>
        </p:nvPicPr>
        <p:blipFill>
          <a:blip r:embed="rId3"/>
          <a:stretch>
            <a:fillRect/>
          </a:stretch>
        </p:blipFill>
        <p:spPr>
          <a:xfrm>
            <a:off x="0" y="-1"/>
            <a:ext cx="12192000" cy="5605517"/>
          </a:xfrm>
          <a:prstGeom prst="rect">
            <a:avLst/>
          </a:prstGeom>
        </p:spPr>
      </p:pic>
    </p:spTree>
    <p:extLst>
      <p:ext uri="{BB962C8B-B14F-4D97-AF65-F5344CB8AC3E}">
        <p14:creationId xmlns:p14="http://schemas.microsoft.com/office/powerpoint/2010/main" val="30857838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lstStyle/>
          <a:p>
            <a:r>
              <a:rPr lang="vi-VN"/>
              <a:t>ĐỀ LÝ THUYẾT Y3 MỚI</a:t>
            </a:r>
            <a:br>
              <a:rPr lang="vi-VN"/>
            </a:br>
            <a:r>
              <a:rPr lang="vi-VN"/>
              <a:t>40 chiếc có sửa</a:t>
            </a:r>
          </a:p>
        </p:txBody>
      </p:sp>
    </p:spTree>
    <p:extLst>
      <p:ext uri="{BB962C8B-B14F-4D97-AF65-F5344CB8AC3E}">
        <p14:creationId xmlns:p14="http://schemas.microsoft.com/office/powerpoint/2010/main" val="36972215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1D8A0BC-723E-48A3-93AE-955D58010A15}"/>
              </a:ext>
            </a:extLst>
          </p:cNvPr>
          <p:cNvPicPr>
            <a:picLocks noChangeAspect="1"/>
          </p:cNvPicPr>
          <p:nvPr/>
        </p:nvPicPr>
        <p:blipFill>
          <a:blip r:embed="rId3"/>
          <a:stretch>
            <a:fillRect/>
          </a:stretch>
        </p:blipFill>
        <p:spPr>
          <a:xfrm>
            <a:off x="1456678" y="0"/>
            <a:ext cx="8020698" cy="4982055"/>
          </a:xfrm>
          <a:prstGeom prst="rect">
            <a:avLst/>
          </a:prstGeom>
        </p:spPr>
      </p:pic>
    </p:spTree>
    <p:extLst>
      <p:ext uri="{BB962C8B-B14F-4D97-AF65-F5344CB8AC3E}">
        <p14:creationId xmlns:p14="http://schemas.microsoft.com/office/powerpoint/2010/main" val="2198182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D3E56A0-317B-43B6-971E-F8545C8BF33F}"/>
              </a:ext>
            </a:extLst>
          </p:cNvPr>
          <p:cNvPicPr>
            <a:picLocks noChangeAspect="1"/>
          </p:cNvPicPr>
          <p:nvPr/>
        </p:nvPicPr>
        <p:blipFill>
          <a:blip r:embed="rId3"/>
          <a:stretch>
            <a:fillRect/>
          </a:stretch>
        </p:blipFill>
        <p:spPr>
          <a:xfrm>
            <a:off x="1490019" y="0"/>
            <a:ext cx="9211961" cy="4086795"/>
          </a:xfrm>
          <a:prstGeom prst="rect">
            <a:avLst/>
          </a:prstGeom>
        </p:spPr>
      </p:pic>
    </p:spTree>
    <p:extLst>
      <p:ext uri="{BB962C8B-B14F-4D97-AF65-F5344CB8AC3E}">
        <p14:creationId xmlns:p14="http://schemas.microsoft.com/office/powerpoint/2010/main" val="694850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2E8D4A4E-E639-4B79-B899-A8741092B89B}"/>
              </a:ext>
            </a:extLst>
          </p:cNvPr>
          <p:cNvPicPr>
            <a:picLocks noChangeAspect="1"/>
          </p:cNvPicPr>
          <p:nvPr/>
        </p:nvPicPr>
        <p:blipFill>
          <a:blip r:embed="rId3"/>
          <a:stretch>
            <a:fillRect/>
          </a:stretch>
        </p:blipFill>
        <p:spPr>
          <a:xfrm>
            <a:off x="1704362" y="0"/>
            <a:ext cx="8783276" cy="5039428"/>
          </a:xfrm>
          <a:prstGeom prst="rect">
            <a:avLst/>
          </a:prstGeom>
        </p:spPr>
      </p:pic>
    </p:spTree>
    <p:extLst>
      <p:ext uri="{BB962C8B-B14F-4D97-AF65-F5344CB8AC3E}">
        <p14:creationId xmlns:p14="http://schemas.microsoft.com/office/powerpoint/2010/main" val="23396122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F63B0B0-F05E-4402-BEA1-C0B5D150B45F}"/>
              </a:ext>
            </a:extLst>
          </p:cNvPr>
          <p:cNvPicPr>
            <a:picLocks noChangeAspect="1"/>
          </p:cNvPicPr>
          <p:nvPr/>
        </p:nvPicPr>
        <p:blipFill>
          <a:blip r:embed="rId3"/>
          <a:stretch>
            <a:fillRect/>
          </a:stretch>
        </p:blipFill>
        <p:spPr>
          <a:xfrm>
            <a:off x="1394756" y="0"/>
            <a:ext cx="9402487" cy="4515480"/>
          </a:xfrm>
          <a:prstGeom prst="rect">
            <a:avLst/>
          </a:prstGeom>
        </p:spPr>
      </p:pic>
    </p:spTree>
    <p:extLst>
      <p:ext uri="{BB962C8B-B14F-4D97-AF65-F5344CB8AC3E}">
        <p14:creationId xmlns:p14="http://schemas.microsoft.com/office/powerpoint/2010/main" val="38222664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7A7311B-DBC5-4E42-84A1-10DF28D9F970}"/>
              </a:ext>
            </a:extLst>
          </p:cNvPr>
          <p:cNvPicPr>
            <a:picLocks noChangeAspect="1"/>
          </p:cNvPicPr>
          <p:nvPr/>
        </p:nvPicPr>
        <p:blipFill>
          <a:blip r:embed="rId3"/>
          <a:stretch>
            <a:fillRect/>
          </a:stretch>
        </p:blipFill>
        <p:spPr>
          <a:xfrm>
            <a:off x="1613862" y="0"/>
            <a:ext cx="8964276" cy="4267796"/>
          </a:xfrm>
          <a:prstGeom prst="rect">
            <a:avLst/>
          </a:prstGeom>
        </p:spPr>
      </p:pic>
    </p:spTree>
    <p:extLst>
      <p:ext uri="{BB962C8B-B14F-4D97-AF65-F5344CB8AC3E}">
        <p14:creationId xmlns:p14="http://schemas.microsoft.com/office/powerpoint/2010/main" val="18509118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1B36085-0B9A-4E66-91A8-B1DE20B2D47C}"/>
              </a:ext>
            </a:extLst>
          </p:cNvPr>
          <p:cNvPicPr>
            <a:picLocks noChangeAspect="1"/>
          </p:cNvPicPr>
          <p:nvPr/>
        </p:nvPicPr>
        <p:blipFill>
          <a:blip r:embed="rId3"/>
          <a:stretch>
            <a:fillRect/>
          </a:stretch>
        </p:blipFill>
        <p:spPr>
          <a:xfrm>
            <a:off x="1451914" y="0"/>
            <a:ext cx="9288171" cy="4925112"/>
          </a:xfrm>
          <a:prstGeom prst="rect">
            <a:avLst/>
          </a:prstGeom>
        </p:spPr>
      </p:pic>
    </p:spTree>
    <p:extLst>
      <p:ext uri="{BB962C8B-B14F-4D97-AF65-F5344CB8AC3E}">
        <p14:creationId xmlns:p14="http://schemas.microsoft.com/office/powerpoint/2010/main" val="158238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Y14-L2</a:t>
            </a:r>
          </a:p>
        </p:txBody>
      </p:sp>
    </p:spTree>
    <p:extLst>
      <p:ext uri="{BB962C8B-B14F-4D97-AF65-F5344CB8AC3E}">
        <p14:creationId xmlns:p14="http://schemas.microsoft.com/office/powerpoint/2010/main" val="4953394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lstStyle/>
          <a:p>
            <a:r>
              <a:rPr lang="vi-VN"/>
              <a:t>ĐỀ LÝ THUYẾT Y3 MỚI</a:t>
            </a:r>
            <a:br>
              <a:rPr lang="vi-VN"/>
            </a:br>
            <a:r>
              <a:rPr lang="vi-VN"/>
              <a:t>NGOẠI Y3 HK2</a:t>
            </a:r>
          </a:p>
        </p:txBody>
      </p:sp>
    </p:spTree>
    <p:extLst>
      <p:ext uri="{BB962C8B-B14F-4D97-AF65-F5344CB8AC3E}">
        <p14:creationId xmlns:p14="http://schemas.microsoft.com/office/powerpoint/2010/main" val="21823124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E9D0A81-39DC-44CE-8F12-E215E64C6BBF}"/>
              </a:ext>
            </a:extLst>
          </p:cNvPr>
          <p:cNvPicPr>
            <a:picLocks noChangeAspect="1"/>
          </p:cNvPicPr>
          <p:nvPr/>
        </p:nvPicPr>
        <p:blipFill>
          <a:blip r:embed="rId2"/>
          <a:stretch>
            <a:fillRect/>
          </a:stretch>
        </p:blipFill>
        <p:spPr>
          <a:xfrm>
            <a:off x="1562250" y="116076"/>
            <a:ext cx="6425512" cy="5943600"/>
          </a:xfrm>
          <a:prstGeom prst="rect">
            <a:avLst/>
          </a:prstGeom>
        </p:spPr>
      </p:pic>
    </p:spTree>
    <p:extLst>
      <p:ext uri="{BB962C8B-B14F-4D97-AF65-F5344CB8AC3E}">
        <p14:creationId xmlns:p14="http://schemas.microsoft.com/office/powerpoint/2010/main" val="26111623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low confidence">
            <a:extLst>
              <a:ext uri="{FF2B5EF4-FFF2-40B4-BE49-F238E27FC236}">
                <a16:creationId xmlns:a16="http://schemas.microsoft.com/office/drawing/2014/main" id="{B87013E3-50B0-41F6-B6C6-7692D483E699}"/>
              </a:ext>
            </a:extLst>
          </p:cNvPr>
          <p:cNvPicPr>
            <a:picLocks noChangeAspect="1"/>
          </p:cNvPicPr>
          <p:nvPr/>
        </p:nvPicPr>
        <p:blipFill>
          <a:blip r:embed="rId2"/>
          <a:stretch>
            <a:fillRect/>
          </a:stretch>
        </p:blipFill>
        <p:spPr>
          <a:xfrm>
            <a:off x="4167127" y="0"/>
            <a:ext cx="3857746" cy="6698064"/>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A76AE4D6-616F-4D02-BF71-88F14617B2C1}"/>
              </a:ext>
            </a:extLst>
          </p:cNvPr>
          <p:cNvPicPr>
            <a:picLocks noChangeAspect="1"/>
          </p:cNvPicPr>
          <p:nvPr/>
        </p:nvPicPr>
        <p:blipFill>
          <a:blip r:embed="rId3"/>
          <a:stretch>
            <a:fillRect/>
          </a:stretch>
        </p:blipFill>
        <p:spPr>
          <a:xfrm>
            <a:off x="8024872" y="0"/>
            <a:ext cx="3857745" cy="208250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245403F8-1A1F-4A60-90F7-29AE6522CE87}"/>
              </a:ext>
            </a:extLst>
          </p:cNvPr>
          <p:cNvPicPr>
            <a:picLocks noChangeAspect="1"/>
          </p:cNvPicPr>
          <p:nvPr/>
        </p:nvPicPr>
        <p:blipFill>
          <a:blip r:embed="rId4"/>
          <a:stretch>
            <a:fillRect/>
          </a:stretch>
        </p:blipFill>
        <p:spPr>
          <a:xfrm>
            <a:off x="0" y="0"/>
            <a:ext cx="4167126" cy="2816766"/>
          </a:xfrm>
          <a:prstGeom prst="rect">
            <a:avLst/>
          </a:prstGeom>
        </p:spPr>
      </p:pic>
    </p:spTree>
    <p:extLst>
      <p:ext uri="{BB962C8B-B14F-4D97-AF65-F5344CB8AC3E}">
        <p14:creationId xmlns:p14="http://schemas.microsoft.com/office/powerpoint/2010/main" val="34942153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lstStyle/>
          <a:p>
            <a:r>
              <a:rPr lang="vi-VN"/>
              <a:t>ĐỀ LÝ THUYẾT Y3 MỚI</a:t>
            </a:r>
            <a:br>
              <a:rPr lang="vi-VN"/>
            </a:br>
            <a:r>
              <a:rPr lang="vi-VN"/>
              <a:t>2020 Y3 HKII Y2017</a:t>
            </a:r>
          </a:p>
        </p:txBody>
      </p:sp>
    </p:spTree>
    <p:extLst>
      <p:ext uri="{BB962C8B-B14F-4D97-AF65-F5344CB8AC3E}">
        <p14:creationId xmlns:p14="http://schemas.microsoft.com/office/powerpoint/2010/main" val="35852294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8FDDAE1-20A5-4C29-B67C-42CA062E39F9}"/>
              </a:ext>
            </a:extLst>
          </p:cNvPr>
          <p:cNvPicPr>
            <a:picLocks noChangeAspect="1"/>
          </p:cNvPicPr>
          <p:nvPr/>
        </p:nvPicPr>
        <p:blipFill>
          <a:blip r:embed="rId3"/>
          <a:stretch>
            <a:fillRect/>
          </a:stretch>
        </p:blipFill>
        <p:spPr>
          <a:xfrm>
            <a:off x="-86265" y="1"/>
            <a:ext cx="8908635" cy="7720641"/>
          </a:xfrm>
          <a:prstGeom prst="rect">
            <a:avLst/>
          </a:prstGeom>
        </p:spPr>
      </p:pic>
    </p:spTree>
    <p:extLst>
      <p:ext uri="{BB962C8B-B14F-4D97-AF65-F5344CB8AC3E}">
        <p14:creationId xmlns:p14="http://schemas.microsoft.com/office/powerpoint/2010/main" val="29970734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lstStyle/>
          <a:p>
            <a:r>
              <a:rPr lang="vi-VN"/>
              <a:t>ĐỀ LÝ THUYẾT Y3 MỚI</a:t>
            </a:r>
            <a:br>
              <a:rPr lang="vi-VN"/>
            </a:br>
            <a:r>
              <a:rPr lang="vi-VN"/>
              <a:t>Đề-Ngoại-ngày-2 Y2017</a:t>
            </a:r>
          </a:p>
        </p:txBody>
      </p:sp>
    </p:spTree>
    <p:extLst>
      <p:ext uri="{BB962C8B-B14F-4D97-AF65-F5344CB8AC3E}">
        <p14:creationId xmlns:p14="http://schemas.microsoft.com/office/powerpoint/2010/main" val="20509420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FA0E9F6A-0AB2-48DC-8E76-DBFDEC09EE94}"/>
              </a:ext>
            </a:extLst>
          </p:cNvPr>
          <p:cNvPicPr>
            <a:picLocks noChangeAspect="1"/>
          </p:cNvPicPr>
          <p:nvPr/>
        </p:nvPicPr>
        <p:blipFill>
          <a:blip r:embed="rId3"/>
          <a:stretch>
            <a:fillRect/>
          </a:stretch>
        </p:blipFill>
        <p:spPr>
          <a:xfrm>
            <a:off x="0" y="0"/>
            <a:ext cx="8989846" cy="6858000"/>
          </a:xfrm>
          <a:prstGeom prst="rect">
            <a:avLst/>
          </a:prstGeom>
        </p:spPr>
      </p:pic>
    </p:spTree>
    <p:extLst>
      <p:ext uri="{BB962C8B-B14F-4D97-AF65-F5344CB8AC3E}">
        <p14:creationId xmlns:p14="http://schemas.microsoft.com/office/powerpoint/2010/main" val="4209308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fontScale="90000"/>
          </a:bodyPr>
          <a:lstStyle/>
          <a:p>
            <a:r>
              <a:rPr lang="vi-VN"/>
              <a:t>ĐỀ LÝ THUYẾT Y3 MỚI</a:t>
            </a:r>
            <a:br>
              <a:rPr lang="vi-VN"/>
            </a:br>
            <a:r>
              <a:rPr lang="vi-VN"/>
              <a:t>Đề-Ngoại-Y3-HK2-ngày-1 Y2017</a:t>
            </a:r>
          </a:p>
        </p:txBody>
      </p:sp>
    </p:spTree>
    <p:extLst>
      <p:ext uri="{BB962C8B-B14F-4D97-AF65-F5344CB8AC3E}">
        <p14:creationId xmlns:p14="http://schemas.microsoft.com/office/powerpoint/2010/main" val="29172672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13ACC014-10AA-4ED2-B659-9DAE2A13F60D}"/>
              </a:ext>
            </a:extLst>
          </p:cNvPr>
          <p:cNvPicPr>
            <a:picLocks noChangeAspect="1"/>
          </p:cNvPicPr>
          <p:nvPr/>
        </p:nvPicPr>
        <p:blipFill>
          <a:blip r:embed="rId3"/>
          <a:stretch>
            <a:fillRect/>
          </a:stretch>
        </p:blipFill>
        <p:spPr>
          <a:xfrm>
            <a:off x="0" y="0"/>
            <a:ext cx="7164708" cy="6858000"/>
          </a:xfrm>
          <a:prstGeom prst="rect">
            <a:avLst/>
          </a:prstGeom>
        </p:spPr>
      </p:pic>
    </p:spTree>
    <p:extLst>
      <p:ext uri="{BB962C8B-B14F-4D97-AF65-F5344CB8AC3E}">
        <p14:creationId xmlns:p14="http://schemas.microsoft.com/office/powerpoint/2010/main" val="41603497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Y3 CŨ</a:t>
            </a:r>
            <a:br>
              <a:rPr lang="vi-VN"/>
            </a:br>
            <a:r>
              <a:rPr lang="vi-VN"/>
              <a:t>Y15-L1</a:t>
            </a:r>
          </a:p>
        </p:txBody>
      </p:sp>
    </p:spTree>
    <p:extLst>
      <p:ext uri="{BB962C8B-B14F-4D97-AF65-F5344CB8AC3E}">
        <p14:creationId xmlns:p14="http://schemas.microsoft.com/office/powerpoint/2010/main" val="23703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Y14-L2</a:t>
            </a:r>
          </a:p>
        </p:txBody>
      </p:sp>
      <p:pic>
        <p:nvPicPr>
          <p:cNvPr id="3" name="Picture 2">
            <a:extLst>
              <a:ext uri="{FF2B5EF4-FFF2-40B4-BE49-F238E27FC236}">
                <a16:creationId xmlns:a16="http://schemas.microsoft.com/office/drawing/2014/main" id="{16B267FE-46AF-43D7-8608-D6FEDD035940}"/>
              </a:ext>
            </a:extLst>
          </p:cNvPr>
          <p:cNvPicPr>
            <a:picLocks noChangeAspect="1"/>
          </p:cNvPicPr>
          <p:nvPr/>
        </p:nvPicPr>
        <p:blipFill>
          <a:blip r:embed="rId3"/>
          <a:stretch>
            <a:fillRect/>
          </a:stretch>
        </p:blipFill>
        <p:spPr>
          <a:xfrm>
            <a:off x="0" y="0"/>
            <a:ext cx="12192000" cy="4063999"/>
          </a:xfrm>
          <a:prstGeom prst="rect">
            <a:avLst/>
          </a:prstGeom>
        </p:spPr>
      </p:pic>
    </p:spTree>
    <p:extLst>
      <p:ext uri="{BB962C8B-B14F-4D97-AF65-F5344CB8AC3E}">
        <p14:creationId xmlns:p14="http://schemas.microsoft.com/office/powerpoint/2010/main" val="8772841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C51C91A-B6F3-45A2-ACF5-C8BA2D8B9943}"/>
              </a:ext>
            </a:extLst>
          </p:cNvPr>
          <p:cNvPicPr>
            <a:picLocks noChangeAspect="1"/>
          </p:cNvPicPr>
          <p:nvPr/>
        </p:nvPicPr>
        <p:blipFill>
          <a:blip r:embed="rId2"/>
          <a:stretch>
            <a:fillRect/>
          </a:stretch>
        </p:blipFill>
        <p:spPr>
          <a:xfrm>
            <a:off x="0" y="0"/>
            <a:ext cx="10756092" cy="6858000"/>
          </a:xfrm>
          <a:prstGeom prst="rect">
            <a:avLst/>
          </a:prstGeom>
        </p:spPr>
      </p:pic>
    </p:spTree>
    <p:extLst>
      <p:ext uri="{BB962C8B-B14F-4D97-AF65-F5344CB8AC3E}">
        <p14:creationId xmlns:p14="http://schemas.microsoft.com/office/powerpoint/2010/main" val="42850221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E1F8E3AE-5220-4A43-AC89-5B5CCC48A07C}"/>
              </a:ext>
            </a:extLst>
          </p:cNvPr>
          <p:cNvPicPr>
            <a:picLocks noChangeAspect="1"/>
          </p:cNvPicPr>
          <p:nvPr/>
        </p:nvPicPr>
        <p:blipFill>
          <a:blip r:embed="rId3"/>
          <a:stretch>
            <a:fillRect/>
          </a:stretch>
        </p:blipFill>
        <p:spPr>
          <a:xfrm>
            <a:off x="0" y="0"/>
            <a:ext cx="8573696" cy="1486107"/>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5F3BE0BE-B60A-42DA-8056-DD2B866CC89A}"/>
              </a:ext>
            </a:extLst>
          </p:cNvPr>
          <p:cNvPicPr>
            <a:picLocks noChangeAspect="1"/>
          </p:cNvPicPr>
          <p:nvPr/>
        </p:nvPicPr>
        <p:blipFill>
          <a:blip r:embed="rId4"/>
          <a:stretch>
            <a:fillRect/>
          </a:stretch>
        </p:blipFill>
        <p:spPr>
          <a:xfrm>
            <a:off x="0" y="1524841"/>
            <a:ext cx="7973538" cy="1486107"/>
          </a:xfrm>
          <a:prstGeom prst="rect">
            <a:avLst/>
          </a:prstGeom>
        </p:spPr>
      </p:pic>
      <p:pic>
        <p:nvPicPr>
          <p:cNvPr id="7" name="Picture 6" descr="Text&#10;&#10;Description automatically generated">
            <a:extLst>
              <a:ext uri="{FF2B5EF4-FFF2-40B4-BE49-F238E27FC236}">
                <a16:creationId xmlns:a16="http://schemas.microsoft.com/office/drawing/2014/main" id="{7B1FC2F7-AB8F-49F0-AB9E-464B54185E66}"/>
              </a:ext>
            </a:extLst>
          </p:cNvPr>
          <p:cNvPicPr>
            <a:picLocks noChangeAspect="1"/>
          </p:cNvPicPr>
          <p:nvPr/>
        </p:nvPicPr>
        <p:blipFill>
          <a:blip r:embed="rId5"/>
          <a:stretch>
            <a:fillRect/>
          </a:stretch>
        </p:blipFill>
        <p:spPr>
          <a:xfrm>
            <a:off x="0" y="3200471"/>
            <a:ext cx="7487695" cy="221010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92A22683-76DA-4D47-AF64-E88634AAB580}"/>
              </a:ext>
            </a:extLst>
          </p:cNvPr>
          <p:cNvPicPr>
            <a:picLocks noChangeAspect="1"/>
          </p:cNvPicPr>
          <p:nvPr/>
        </p:nvPicPr>
        <p:blipFill>
          <a:blip r:embed="rId6"/>
          <a:stretch>
            <a:fillRect/>
          </a:stretch>
        </p:blipFill>
        <p:spPr>
          <a:xfrm>
            <a:off x="0" y="5371893"/>
            <a:ext cx="7716327" cy="1448002"/>
          </a:xfrm>
          <a:prstGeom prst="rect">
            <a:avLst/>
          </a:prstGeom>
        </p:spPr>
      </p:pic>
      <p:pic>
        <p:nvPicPr>
          <p:cNvPr id="10" name="Picture 9" descr="Text&#10;&#10;Description automatically generated">
            <a:extLst>
              <a:ext uri="{FF2B5EF4-FFF2-40B4-BE49-F238E27FC236}">
                <a16:creationId xmlns:a16="http://schemas.microsoft.com/office/drawing/2014/main" id="{D9A7301D-AD13-488E-A2D4-822551CC40A8}"/>
              </a:ext>
            </a:extLst>
          </p:cNvPr>
          <p:cNvPicPr>
            <a:picLocks noChangeAspect="1"/>
          </p:cNvPicPr>
          <p:nvPr/>
        </p:nvPicPr>
        <p:blipFill rotWithShape="1">
          <a:blip r:embed="rId7"/>
          <a:srcRect r="8659"/>
          <a:stretch/>
        </p:blipFill>
        <p:spPr>
          <a:xfrm>
            <a:off x="3914384" y="338427"/>
            <a:ext cx="6079299" cy="1234892"/>
          </a:xfrm>
          <a:prstGeom prst="rect">
            <a:avLst/>
          </a:prstGeom>
        </p:spPr>
      </p:pic>
    </p:spTree>
    <p:extLst>
      <p:ext uri="{BB962C8B-B14F-4D97-AF65-F5344CB8AC3E}">
        <p14:creationId xmlns:p14="http://schemas.microsoft.com/office/powerpoint/2010/main" val="28699845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Y3 CŨ</a:t>
            </a:r>
            <a:br>
              <a:rPr lang="vi-VN"/>
            </a:br>
            <a:r>
              <a:rPr lang="vi-VN"/>
              <a:t>Y14-L1</a:t>
            </a:r>
          </a:p>
        </p:txBody>
      </p:sp>
    </p:spTree>
    <p:extLst>
      <p:ext uri="{BB962C8B-B14F-4D97-AF65-F5344CB8AC3E}">
        <p14:creationId xmlns:p14="http://schemas.microsoft.com/office/powerpoint/2010/main" val="23670601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0B70C-BD34-44F0-A5EF-30E2A7789516}"/>
              </a:ext>
            </a:extLst>
          </p:cNvPr>
          <p:cNvPicPr>
            <a:picLocks noChangeAspect="1"/>
          </p:cNvPicPr>
          <p:nvPr/>
        </p:nvPicPr>
        <p:blipFill>
          <a:blip r:embed="rId2"/>
          <a:stretch>
            <a:fillRect/>
          </a:stretch>
        </p:blipFill>
        <p:spPr>
          <a:xfrm>
            <a:off x="1" y="0"/>
            <a:ext cx="7200900" cy="790685"/>
          </a:xfrm>
          <a:prstGeom prst="rect">
            <a:avLst/>
          </a:prstGeom>
        </p:spPr>
      </p:pic>
      <p:pic>
        <p:nvPicPr>
          <p:cNvPr id="7" name="Picture 6" descr="Text&#10;&#10;Description automatically generated">
            <a:extLst>
              <a:ext uri="{FF2B5EF4-FFF2-40B4-BE49-F238E27FC236}">
                <a16:creationId xmlns:a16="http://schemas.microsoft.com/office/drawing/2014/main" id="{6E493851-F3EF-4876-A554-4FD70B4419E1}"/>
              </a:ext>
            </a:extLst>
          </p:cNvPr>
          <p:cNvPicPr>
            <a:picLocks noChangeAspect="1"/>
          </p:cNvPicPr>
          <p:nvPr/>
        </p:nvPicPr>
        <p:blipFill>
          <a:blip r:embed="rId3"/>
          <a:stretch>
            <a:fillRect/>
          </a:stretch>
        </p:blipFill>
        <p:spPr>
          <a:xfrm>
            <a:off x="434682" y="790685"/>
            <a:ext cx="1390844" cy="733527"/>
          </a:xfrm>
          <a:prstGeom prst="rect">
            <a:avLst/>
          </a:prstGeom>
        </p:spPr>
      </p:pic>
      <p:pic>
        <p:nvPicPr>
          <p:cNvPr id="9" name="Picture 8" descr="Text&#10;&#10;Description automatically generated">
            <a:extLst>
              <a:ext uri="{FF2B5EF4-FFF2-40B4-BE49-F238E27FC236}">
                <a16:creationId xmlns:a16="http://schemas.microsoft.com/office/drawing/2014/main" id="{49B31D17-9300-4889-B79D-1052B689737E}"/>
              </a:ext>
            </a:extLst>
          </p:cNvPr>
          <p:cNvPicPr>
            <a:picLocks noChangeAspect="1"/>
          </p:cNvPicPr>
          <p:nvPr/>
        </p:nvPicPr>
        <p:blipFill>
          <a:blip r:embed="rId4"/>
          <a:stretch>
            <a:fillRect/>
          </a:stretch>
        </p:blipFill>
        <p:spPr>
          <a:xfrm>
            <a:off x="0" y="1524212"/>
            <a:ext cx="7535327" cy="1552792"/>
          </a:xfrm>
          <a:prstGeom prst="rect">
            <a:avLst/>
          </a:prstGeom>
        </p:spPr>
      </p:pic>
      <p:pic>
        <p:nvPicPr>
          <p:cNvPr id="11" name="Picture 10" descr="Text&#10;&#10;Description automatically generated">
            <a:extLst>
              <a:ext uri="{FF2B5EF4-FFF2-40B4-BE49-F238E27FC236}">
                <a16:creationId xmlns:a16="http://schemas.microsoft.com/office/drawing/2014/main" id="{E6B5D66D-84AE-4183-950D-917723283C5F}"/>
              </a:ext>
            </a:extLst>
          </p:cNvPr>
          <p:cNvPicPr>
            <a:picLocks noChangeAspect="1"/>
          </p:cNvPicPr>
          <p:nvPr/>
        </p:nvPicPr>
        <p:blipFill>
          <a:blip r:embed="rId5"/>
          <a:stretch>
            <a:fillRect/>
          </a:stretch>
        </p:blipFill>
        <p:spPr>
          <a:xfrm>
            <a:off x="0" y="3077004"/>
            <a:ext cx="7630590" cy="2876951"/>
          </a:xfrm>
          <a:prstGeom prst="rect">
            <a:avLst/>
          </a:prstGeom>
        </p:spPr>
      </p:pic>
    </p:spTree>
    <p:extLst>
      <p:ext uri="{BB962C8B-B14F-4D97-AF65-F5344CB8AC3E}">
        <p14:creationId xmlns:p14="http://schemas.microsoft.com/office/powerpoint/2010/main" val="38246869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Y3 CŨ</a:t>
            </a:r>
            <a:br>
              <a:rPr lang="vi-VN"/>
            </a:br>
            <a:r>
              <a:rPr lang="vi-VN"/>
              <a:t>Y13-L1</a:t>
            </a:r>
          </a:p>
        </p:txBody>
      </p:sp>
    </p:spTree>
    <p:extLst>
      <p:ext uri="{BB962C8B-B14F-4D97-AF65-F5344CB8AC3E}">
        <p14:creationId xmlns:p14="http://schemas.microsoft.com/office/powerpoint/2010/main" val="41356952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receipt&#10;&#10;Description automatically generated">
            <a:extLst>
              <a:ext uri="{FF2B5EF4-FFF2-40B4-BE49-F238E27FC236}">
                <a16:creationId xmlns:a16="http://schemas.microsoft.com/office/drawing/2014/main" id="{A1C388AD-6BC9-4573-8DD7-460028FDFE7F}"/>
              </a:ext>
            </a:extLst>
          </p:cNvPr>
          <p:cNvPicPr>
            <a:picLocks noChangeAspect="1"/>
          </p:cNvPicPr>
          <p:nvPr/>
        </p:nvPicPr>
        <p:blipFill>
          <a:blip r:embed="rId2"/>
          <a:stretch>
            <a:fillRect/>
          </a:stretch>
        </p:blipFill>
        <p:spPr>
          <a:xfrm>
            <a:off x="0" y="0"/>
            <a:ext cx="12192000" cy="2218851"/>
          </a:xfrm>
          <a:prstGeom prst="rect">
            <a:avLst/>
          </a:prstGeom>
        </p:spPr>
      </p:pic>
    </p:spTree>
    <p:extLst>
      <p:ext uri="{BB962C8B-B14F-4D97-AF65-F5344CB8AC3E}">
        <p14:creationId xmlns:p14="http://schemas.microsoft.com/office/powerpoint/2010/main" val="17662360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161E9E-F1B4-43D2-A3C9-D9D566472876}"/>
              </a:ext>
            </a:extLst>
          </p:cNvPr>
          <p:cNvPicPr>
            <a:picLocks noChangeAspect="1"/>
          </p:cNvPicPr>
          <p:nvPr/>
        </p:nvPicPr>
        <p:blipFill>
          <a:blip r:embed="rId3"/>
          <a:stretch>
            <a:fillRect/>
          </a:stretch>
        </p:blipFill>
        <p:spPr>
          <a:xfrm>
            <a:off x="0" y="0"/>
            <a:ext cx="9869277" cy="1209844"/>
          </a:xfrm>
          <a:prstGeom prst="rect">
            <a:avLst/>
          </a:prstGeom>
        </p:spPr>
      </p:pic>
      <p:pic>
        <p:nvPicPr>
          <p:cNvPr id="5" name="Picture 4" descr="A close-up of a document&#10;&#10;Description automatically generated with medium confidence">
            <a:extLst>
              <a:ext uri="{FF2B5EF4-FFF2-40B4-BE49-F238E27FC236}">
                <a16:creationId xmlns:a16="http://schemas.microsoft.com/office/drawing/2014/main" id="{64B0010D-E9F3-4302-A64A-2FAA3E80547E}"/>
              </a:ext>
            </a:extLst>
          </p:cNvPr>
          <p:cNvPicPr>
            <a:picLocks noChangeAspect="1"/>
          </p:cNvPicPr>
          <p:nvPr/>
        </p:nvPicPr>
        <p:blipFill>
          <a:blip r:embed="rId4"/>
          <a:stretch>
            <a:fillRect/>
          </a:stretch>
        </p:blipFill>
        <p:spPr>
          <a:xfrm>
            <a:off x="0" y="1209844"/>
            <a:ext cx="9869277" cy="1932887"/>
          </a:xfrm>
          <a:prstGeom prst="rect">
            <a:avLst/>
          </a:prstGeom>
        </p:spPr>
      </p:pic>
      <p:pic>
        <p:nvPicPr>
          <p:cNvPr id="7" name="Picture 6" descr="A close-up of a document&#10;&#10;Description automatically generated with medium confidence">
            <a:extLst>
              <a:ext uri="{FF2B5EF4-FFF2-40B4-BE49-F238E27FC236}">
                <a16:creationId xmlns:a16="http://schemas.microsoft.com/office/drawing/2014/main" id="{D896EF0A-CB5D-43D9-8F0B-FB491D402623}"/>
              </a:ext>
            </a:extLst>
          </p:cNvPr>
          <p:cNvPicPr>
            <a:picLocks noChangeAspect="1"/>
          </p:cNvPicPr>
          <p:nvPr/>
        </p:nvPicPr>
        <p:blipFill>
          <a:blip r:embed="rId5"/>
          <a:stretch>
            <a:fillRect/>
          </a:stretch>
        </p:blipFill>
        <p:spPr>
          <a:xfrm>
            <a:off x="-1" y="3311544"/>
            <a:ext cx="9869277" cy="2505425"/>
          </a:xfrm>
          <a:prstGeom prst="rect">
            <a:avLst/>
          </a:prstGeom>
        </p:spPr>
      </p:pic>
    </p:spTree>
    <p:extLst>
      <p:ext uri="{BB962C8B-B14F-4D97-AF65-F5344CB8AC3E}">
        <p14:creationId xmlns:p14="http://schemas.microsoft.com/office/powerpoint/2010/main" val="18378919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newspaper&#10;&#10;Description automatically generated">
            <a:extLst>
              <a:ext uri="{FF2B5EF4-FFF2-40B4-BE49-F238E27FC236}">
                <a16:creationId xmlns:a16="http://schemas.microsoft.com/office/drawing/2014/main" id="{80C4FD8F-BA60-4497-A3D1-80C1F66A7508}"/>
              </a:ext>
            </a:extLst>
          </p:cNvPr>
          <p:cNvPicPr>
            <a:picLocks noChangeAspect="1"/>
          </p:cNvPicPr>
          <p:nvPr/>
        </p:nvPicPr>
        <p:blipFill>
          <a:blip r:embed="rId3"/>
          <a:stretch>
            <a:fillRect/>
          </a:stretch>
        </p:blipFill>
        <p:spPr>
          <a:xfrm>
            <a:off x="0" y="0"/>
            <a:ext cx="12192000" cy="3490077"/>
          </a:xfrm>
          <a:prstGeom prst="rect">
            <a:avLst/>
          </a:prstGeom>
        </p:spPr>
      </p:pic>
    </p:spTree>
    <p:extLst>
      <p:ext uri="{BB962C8B-B14F-4D97-AF65-F5344CB8AC3E}">
        <p14:creationId xmlns:p14="http://schemas.microsoft.com/office/powerpoint/2010/main" val="10956207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Y3 CŨ</a:t>
            </a:r>
            <a:br>
              <a:rPr lang="vi-VN"/>
            </a:br>
            <a:r>
              <a:rPr lang="vi-VN"/>
              <a:t>RHM 15</a:t>
            </a:r>
          </a:p>
        </p:txBody>
      </p:sp>
    </p:spTree>
    <p:extLst>
      <p:ext uri="{BB962C8B-B14F-4D97-AF65-F5344CB8AC3E}">
        <p14:creationId xmlns:p14="http://schemas.microsoft.com/office/powerpoint/2010/main" val="2282807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14D39096-F19A-45EC-ADF7-5FC9F64C106B}"/>
              </a:ext>
            </a:extLst>
          </p:cNvPr>
          <p:cNvPicPr>
            <a:picLocks noChangeAspect="1"/>
          </p:cNvPicPr>
          <p:nvPr/>
        </p:nvPicPr>
        <p:blipFill>
          <a:blip r:embed="rId3"/>
          <a:stretch>
            <a:fillRect/>
          </a:stretch>
        </p:blipFill>
        <p:spPr>
          <a:xfrm>
            <a:off x="0" y="0"/>
            <a:ext cx="12192000" cy="220106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2A54008D-886D-4A0F-AC5C-D10842635491}"/>
              </a:ext>
            </a:extLst>
          </p:cNvPr>
          <p:cNvPicPr>
            <a:picLocks noChangeAspect="1"/>
          </p:cNvPicPr>
          <p:nvPr/>
        </p:nvPicPr>
        <p:blipFill>
          <a:blip r:embed="rId4"/>
          <a:stretch>
            <a:fillRect/>
          </a:stretch>
        </p:blipFill>
        <p:spPr>
          <a:xfrm>
            <a:off x="0" y="2201068"/>
            <a:ext cx="10669489" cy="1876687"/>
          </a:xfrm>
          <a:prstGeom prst="rect">
            <a:avLst/>
          </a:prstGeom>
        </p:spPr>
      </p:pic>
      <p:pic>
        <p:nvPicPr>
          <p:cNvPr id="7" name="Picture 6" descr="Text, letter&#10;&#10;Description automatically generated">
            <a:extLst>
              <a:ext uri="{FF2B5EF4-FFF2-40B4-BE49-F238E27FC236}">
                <a16:creationId xmlns:a16="http://schemas.microsoft.com/office/drawing/2014/main" id="{A5F6A602-792D-453F-A814-2EC4B55D1D67}"/>
              </a:ext>
            </a:extLst>
          </p:cNvPr>
          <p:cNvPicPr>
            <a:picLocks noChangeAspect="1"/>
          </p:cNvPicPr>
          <p:nvPr/>
        </p:nvPicPr>
        <p:blipFill>
          <a:blip r:embed="rId5"/>
          <a:stretch>
            <a:fillRect/>
          </a:stretch>
        </p:blipFill>
        <p:spPr>
          <a:xfrm>
            <a:off x="0" y="4077755"/>
            <a:ext cx="12192000" cy="2240897"/>
          </a:xfrm>
          <a:prstGeom prst="rect">
            <a:avLst/>
          </a:prstGeom>
        </p:spPr>
      </p:pic>
    </p:spTree>
    <p:extLst>
      <p:ext uri="{BB962C8B-B14F-4D97-AF65-F5344CB8AC3E}">
        <p14:creationId xmlns:p14="http://schemas.microsoft.com/office/powerpoint/2010/main" val="105017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Y14-L2</a:t>
            </a:r>
          </a:p>
        </p:txBody>
      </p:sp>
      <p:pic>
        <p:nvPicPr>
          <p:cNvPr id="3" name="Picture 2">
            <a:extLst>
              <a:ext uri="{FF2B5EF4-FFF2-40B4-BE49-F238E27FC236}">
                <a16:creationId xmlns:a16="http://schemas.microsoft.com/office/drawing/2014/main" id="{9BE86365-6FB8-4D4C-8A36-6A52183891FC}"/>
              </a:ext>
            </a:extLst>
          </p:cNvPr>
          <p:cNvPicPr>
            <a:picLocks noChangeAspect="1"/>
          </p:cNvPicPr>
          <p:nvPr/>
        </p:nvPicPr>
        <p:blipFill>
          <a:blip r:embed="rId3"/>
          <a:stretch>
            <a:fillRect/>
          </a:stretch>
        </p:blipFill>
        <p:spPr>
          <a:xfrm>
            <a:off x="0" y="-31531"/>
            <a:ext cx="12192000" cy="4713676"/>
          </a:xfrm>
          <a:prstGeom prst="rect">
            <a:avLst/>
          </a:prstGeom>
        </p:spPr>
      </p:pic>
    </p:spTree>
    <p:extLst>
      <p:ext uri="{BB962C8B-B14F-4D97-AF65-F5344CB8AC3E}">
        <p14:creationId xmlns:p14="http://schemas.microsoft.com/office/powerpoint/2010/main" val="3113175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6CB0E1F3-B1ED-428B-B4B7-1C9EA252FEDA}"/>
              </a:ext>
            </a:extLst>
          </p:cNvPr>
          <p:cNvPicPr>
            <a:picLocks noChangeAspect="1"/>
          </p:cNvPicPr>
          <p:nvPr/>
        </p:nvPicPr>
        <p:blipFill>
          <a:blip r:embed="rId3"/>
          <a:stretch>
            <a:fillRect/>
          </a:stretch>
        </p:blipFill>
        <p:spPr>
          <a:xfrm>
            <a:off x="0" y="0"/>
            <a:ext cx="9940954" cy="1947952"/>
          </a:xfrm>
          <a:prstGeom prst="rect">
            <a:avLst/>
          </a:prstGeom>
        </p:spPr>
      </p:pic>
      <p:pic>
        <p:nvPicPr>
          <p:cNvPr id="5" name="Picture 4" descr="Text, letter&#10;&#10;Description automatically generated">
            <a:extLst>
              <a:ext uri="{FF2B5EF4-FFF2-40B4-BE49-F238E27FC236}">
                <a16:creationId xmlns:a16="http://schemas.microsoft.com/office/drawing/2014/main" id="{B5396562-EFC1-42C0-A4C6-00B880B403EF}"/>
              </a:ext>
            </a:extLst>
          </p:cNvPr>
          <p:cNvPicPr>
            <a:picLocks noChangeAspect="1"/>
          </p:cNvPicPr>
          <p:nvPr/>
        </p:nvPicPr>
        <p:blipFill>
          <a:blip r:embed="rId4"/>
          <a:stretch>
            <a:fillRect/>
          </a:stretch>
        </p:blipFill>
        <p:spPr>
          <a:xfrm>
            <a:off x="0" y="1947951"/>
            <a:ext cx="9964182" cy="3205073"/>
          </a:xfrm>
          <a:prstGeom prst="rect">
            <a:avLst/>
          </a:prstGeom>
        </p:spPr>
      </p:pic>
    </p:spTree>
    <p:extLst>
      <p:ext uri="{BB962C8B-B14F-4D97-AF65-F5344CB8AC3E}">
        <p14:creationId xmlns:p14="http://schemas.microsoft.com/office/powerpoint/2010/main" val="38176853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73D653A6-DC92-4857-B027-EB37B1DC6877}"/>
              </a:ext>
            </a:extLst>
          </p:cNvPr>
          <p:cNvPicPr>
            <a:picLocks noChangeAspect="1"/>
          </p:cNvPicPr>
          <p:nvPr/>
        </p:nvPicPr>
        <p:blipFill>
          <a:blip r:embed="rId3"/>
          <a:stretch>
            <a:fillRect/>
          </a:stretch>
        </p:blipFill>
        <p:spPr>
          <a:xfrm>
            <a:off x="0" y="0"/>
            <a:ext cx="6601746" cy="2657846"/>
          </a:xfrm>
          <a:prstGeom prst="rect">
            <a:avLst/>
          </a:prstGeom>
        </p:spPr>
      </p:pic>
      <p:pic>
        <p:nvPicPr>
          <p:cNvPr id="5" name="Picture 4" descr="Text, letter&#10;&#10;Description automatically generated">
            <a:extLst>
              <a:ext uri="{FF2B5EF4-FFF2-40B4-BE49-F238E27FC236}">
                <a16:creationId xmlns:a16="http://schemas.microsoft.com/office/drawing/2014/main" id="{D67A24A2-95AF-41A7-94F2-1481D2497787}"/>
              </a:ext>
            </a:extLst>
          </p:cNvPr>
          <p:cNvPicPr>
            <a:picLocks noChangeAspect="1"/>
          </p:cNvPicPr>
          <p:nvPr/>
        </p:nvPicPr>
        <p:blipFill>
          <a:blip r:embed="rId4"/>
          <a:stretch>
            <a:fillRect/>
          </a:stretch>
        </p:blipFill>
        <p:spPr>
          <a:xfrm>
            <a:off x="0" y="2657846"/>
            <a:ext cx="10469436" cy="3743847"/>
          </a:xfrm>
          <a:prstGeom prst="rect">
            <a:avLst/>
          </a:prstGeom>
        </p:spPr>
      </p:pic>
    </p:spTree>
    <p:extLst>
      <p:ext uri="{BB962C8B-B14F-4D97-AF65-F5344CB8AC3E}">
        <p14:creationId xmlns:p14="http://schemas.microsoft.com/office/powerpoint/2010/main" val="34645909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ADBD1D50-FAC7-495B-89C1-FCB266884D56}"/>
              </a:ext>
            </a:extLst>
          </p:cNvPr>
          <p:cNvPicPr>
            <a:picLocks noChangeAspect="1"/>
          </p:cNvPicPr>
          <p:nvPr/>
        </p:nvPicPr>
        <p:blipFill>
          <a:blip r:embed="rId3"/>
          <a:stretch>
            <a:fillRect/>
          </a:stretch>
        </p:blipFill>
        <p:spPr>
          <a:xfrm>
            <a:off x="0" y="0"/>
            <a:ext cx="8688012" cy="2172003"/>
          </a:xfrm>
          <a:prstGeom prst="rect">
            <a:avLst/>
          </a:prstGeom>
        </p:spPr>
      </p:pic>
      <p:pic>
        <p:nvPicPr>
          <p:cNvPr id="5" name="Picture 4" descr="A picture containing letter&#10;&#10;Description automatically generated">
            <a:extLst>
              <a:ext uri="{FF2B5EF4-FFF2-40B4-BE49-F238E27FC236}">
                <a16:creationId xmlns:a16="http://schemas.microsoft.com/office/drawing/2014/main" id="{678D7460-E8E3-4742-A760-D69FB527A6FE}"/>
              </a:ext>
            </a:extLst>
          </p:cNvPr>
          <p:cNvPicPr>
            <a:picLocks noChangeAspect="1"/>
          </p:cNvPicPr>
          <p:nvPr/>
        </p:nvPicPr>
        <p:blipFill rotWithShape="1">
          <a:blip r:embed="rId4"/>
          <a:srcRect r="4702"/>
          <a:stretch/>
        </p:blipFill>
        <p:spPr>
          <a:xfrm>
            <a:off x="1" y="2172003"/>
            <a:ext cx="8688012" cy="2267266"/>
          </a:xfrm>
          <a:prstGeom prst="rect">
            <a:avLst/>
          </a:prstGeom>
        </p:spPr>
      </p:pic>
      <p:pic>
        <p:nvPicPr>
          <p:cNvPr id="9" name="Picture 8" descr="A picture containing letter&#10;&#10;Description automatically generated">
            <a:extLst>
              <a:ext uri="{FF2B5EF4-FFF2-40B4-BE49-F238E27FC236}">
                <a16:creationId xmlns:a16="http://schemas.microsoft.com/office/drawing/2014/main" id="{2DC6A72A-F63C-419F-B5A4-A2F1827C08C0}"/>
              </a:ext>
            </a:extLst>
          </p:cNvPr>
          <p:cNvPicPr>
            <a:picLocks noChangeAspect="1"/>
          </p:cNvPicPr>
          <p:nvPr/>
        </p:nvPicPr>
        <p:blipFill rotWithShape="1">
          <a:blip r:embed="rId5"/>
          <a:srcRect l="2755" r="19891"/>
          <a:stretch/>
        </p:blipFill>
        <p:spPr>
          <a:xfrm>
            <a:off x="-1" y="4439269"/>
            <a:ext cx="8688012" cy="2200582"/>
          </a:xfrm>
          <a:prstGeom prst="rect">
            <a:avLst/>
          </a:prstGeom>
        </p:spPr>
      </p:pic>
    </p:spTree>
    <p:extLst>
      <p:ext uri="{BB962C8B-B14F-4D97-AF65-F5344CB8AC3E}">
        <p14:creationId xmlns:p14="http://schemas.microsoft.com/office/powerpoint/2010/main" val="15886352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descr="A picture containing text, receipt&#10;&#10;Description automatically generated">
            <a:extLst>
              <a:ext uri="{FF2B5EF4-FFF2-40B4-BE49-F238E27FC236}">
                <a16:creationId xmlns:a16="http://schemas.microsoft.com/office/drawing/2014/main" id="{ED70DBA5-F0B4-46AB-9799-15DC35553A69}"/>
              </a:ext>
            </a:extLst>
          </p:cNvPr>
          <p:cNvPicPr>
            <a:picLocks noChangeAspect="1"/>
          </p:cNvPicPr>
          <p:nvPr/>
        </p:nvPicPr>
        <p:blipFill rotWithShape="1">
          <a:blip r:embed="rId3"/>
          <a:srcRect r="3288"/>
          <a:stretch/>
        </p:blipFill>
        <p:spPr>
          <a:xfrm>
            <a:off x="0" y="0"/>
            <a:ext cx="11488753" cy="2476846"/>
          </a:xfrm>
          <a:prstGeom prst="rect">
            <a:avLst/>
          </a:prstGeom>
        </p:spPr>
      </p:pic>
      <p:pic>
        <p:nvPicPr>
          <p:cNvPr id="7" name="Picture 6" descr="Text, letter&#10;&#10;Description automatically generated">
            <a:extLst>
              <a:ext uri="{FF2B5EF4-FFF2-40B4-BE49-F238E27FC236}">
                <a16:creationId xmlns:a16="http://schemas.microsoft.com/office/drawing/2014/main" id="{F1B384F3-BED2-49FF-9F3A-5E939E9A17EE}"/>
              </a:ext>
            </a:extLst>
          </p:cNvPr>
          <p:cNvPicPr>
            <a:picLocks noChangeAspect="1"/>
          </p:cNvPicPr>
          <p:nvPr/>
        </p:nvPicPr>
        <p:blipFill>
          <a:blip r:embed="rId4"/>
          <a:stretch>
            <a:fillRect/>
          </a:stretch>
        </p:blipFill>
        <p:spPr>
          <a:xfrm>
            <a:off x="0" y="2476846"/>
            <a:ext cx="11488753" cy="2514951"/>
          </a:xfrm>
          <a:prstGeom prst="rect">
            <a:avLst/>
          </a:prstGeom>
        </p:spPr>
      </p:pic>
    </p:spTree>
    <p:extLst>
      <p:ext uri="{BB962C8B-B14F-4D97-AF65-F5344CB8AC3E}">
        <p14:creationId xmlns:p14="http://schemas.microsoft.com/office/powerpoint/2010/main" val="9370551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Y3 CŨ</a:t>
            </a:r>
            <a:br>
              <a:rPr lang="vi-VN"/>
            </a:br>
            <a:r>
              <a:rPr lang="vi-VN"/>
              <a:t>YDP</a:t>
            </a:r>
          </a:p>
        </p:txBody>
      </p:sp>
    </p:spTree>
    <p:extLst>
      <p:ext uri="{BB962C8B-B14F-4D97-AF65-F5344CB8AC3E}">
        <p14:creationId xmlns:p14="http://schemas.microsoft.com/office/powerpoint/2010/main" val="36655718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1DF18-7019-4E3A-8C12-212C6F9A2F57}"/>
              </a:ext>
            </a:extLst>
          </p:cNvPr>
          <p:cNvSpPr txBox="1"/>
          <p:nvPr/>
        </p:nvSpPr>
        <p:spPr>
          <a:xfrm>
            <a:off x="0" y="0"/>
            <a:ext cx="12192000" cy="8818761"/>
          </a:xfrm>
          <a:prstGeom prst="rect">
            <a:avLst/>
          </a:prstGeom>
          <a:noFill/>
        </p:spPr>
        <p:txBody>
          <a:bodyPr wrap="square">
            <a:spAutoFit/>
          </a:bodyPr>
          <a:lstStyle/>
          <a:p>
            <a:pPr>
              <a:lnSpc>
                <a:spcPct val="115000"/>
              </a:lnSpc>
              <a:spcAft>
                <a:spcPts val="600"/>
              </a:spcAf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1</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2</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Hình ảnh học nào sau đây có thể dựng hình cây đường mật và giúp thấy rõ giải phẫu đường mật phía sau chỗ tắc nghẽn tốt nhất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600"/>
              </a:spcAf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a. Siêu âm bụng.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600"/>
              </a:spcAf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 MRCP.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600"/>
              </a:spcAft>
            </a:pPr>
            <a:r>
              <a:rPr lang="fr-FR" sz="1800" dirty="0">
                <a:effectLst/>
                <a:latin typeface="Times New Roman" panose="02020603050405020304" pitchFamily="18" charset="0"/>
                <a:ea typeface="Arial" panose="020B0604020202020204" pitchFamily="34" charset="0"/>
                <a:cs typeface="Times New Roman" panose="02020603050405020304" pitchFamily="18" charset="0"/>
              </a:rPr>
              <a:t>c. PTC.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600"/>
              </a:spcAft>
            </a:pPr>
            <a:r>
              <a:rPr lang="fr-FR" sz="1800" dirty="0">
                <a:effectLst/>
                <a:latin typeface="Times New Roman" panose="02020603050405020304" pitchFamily="18" charset="0"/>
                <a:ea typeface="Arial" panose="020B0604020202020204" pitchFamily="34" charset="0"/>
                <a:cs typeface="Times New Roman" panose="02020603050405020304" pitchFamily="18" charset="0"/>
              </a:rPr>
              <a:t>d. MSCT.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600"/>
              </a:spcAft>
            </a:pPr>
            <a:r>
              <a:rPr lang="fr-FR" sz="1800" dirty="0">
                <a:effectLst/>
                <a:latin typeface="Times New Roman" panose="02020603050405020304" pitchFamily="18" charset="0"/>
                <a:ea typeface="Arial" panose="020B0604020202020204" pitchFamily="34" charset="0"/>
                <a:cs typeface="Times New Roman" panose="02020603050405020304" pitchFamily="18" charset="0"/>
              </a:rPr>
              <a:t>e. ERCP. </a:t>
            </a:r>
            <a:endParaRPr lang="vi-VN" sz="18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17.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gặp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ở:</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tính</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b.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Phương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Người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mức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thấp</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d.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béo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37</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Túi mật căng to, ấn đau chói gặp trong trường hợp:</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Ung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quặn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tính</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to do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tắc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600"/>
              </a:spcAft>
            </a:pP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1765268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FE0BEC-80E6-48A0-AB08-A2233127A752}"/>
              </a:ext>
            </a:extLst>
          </p:cNvPr>
          <p:cNvSpPr txBox="1"/>
          <p:nvPr/>
        </p:nvSpPr>
        <p:spPr>
          <a:xfrm>
            <a:off x="0" y="0"/>
            <a:ext cx="9147516" cy="5664628"/>
          </a:xfrm>
          <a:prstGeom prst="rect">
            <a:avLst/>
          </a:prstGeom>
          <a:noFill/>
        </p:spPr>
        <p:txBody>
          <a:bodyPr wrap="square">
            <a:spAutoFit/>
          </a:bodyPr>
          <a:lstStyle/>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4</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3</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Bệnh nhân nữ, 52 tuổi, nhập viện vì đau hạ sườn phải, bệnh 2 ngày, kèm sốt, không ói, tiêu tiểu bình thường.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Tiền căn: biết sỏi túi mật cách đây 2 năm, không điều trị gì.</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Khám</a:t>
            </a:r>
            <a:r>
              <a:rPr lang="vi-VN" sz="1800" b="1" dirty="0">
                <a:effectLst/>
                <a:latin typeface="Times New Roman" panose="02020603050405020304" pitchFamily="18" charset="0"/>
                <a:ea typeface="Arial" panose="020B0604020202020204" pitchFamily="34" charset="0"/>
                <a:cs typeface="Times New Roman" panose="02020603050405020304" pitchFamily="18" charset="0"/>
              </a:rPr>
              <a:t>: bệnh nhân tỉnh, lừ đừ</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M: 110 lần/phút, </a:t>
            </a:r>
            <a:r>
              <a:rPr lang="vi-VN" sz="1800" b="1" dirty="0">
                <a:effectLst/>
                <a:latin typeface="Times New Roman" panose="02020603050405020304" pitchFamily="18" charset="0"/>
                <a:ea typeface="Arial" panose="020B0604020202020204" pitchFamily="34" charset="0"/>
                <a:cs typeface="Times New Roman" panose="02020603050405020304" pitchFamily="18" charset="0"/>
              </a:rPr>
              <a:t>HA: 80/50mmHg</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t0: 39,10C, thở 26 lần/phút, SpO2: 94%, tiểu 700mL/ngày, bụng mềm ấn đau ¼ trên phải, đề kháng, không sờ thấy túi mật.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Kết quả cận lâm sàng: Bạch cầu: 19 K/µL , Creatinine: 1,2 mg/dL, INR: 0.8, tiểu cầu 210 G/L . Siêu âm bụng: túi mật vách dày 6mm, thành nghi ngờ có chỗ mất liên tục, lòng có sỏi 12mm, ít dịch quanh túi mật, OMC không dãn, không sỏi.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Theo Tokyo guideline 2018, bệnh nhân này có viêm túi mật cấp không? Phân độ?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a.	Không viêm túi mật cấp.</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	Viêm túi mật cấp do sỏi, chưa phân độ được.</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	Viêm túi mật cấp do sỏi, độ I.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d.	Viêm túi mật cấp do sỏi, độ II.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r>
              <a:rPr lang="vi-VN" sz="1800" dirty="0">
                <a:effectLst/>
                <a:latin typeface="Times New Roman" panose="02020603050405020304" pitchFamily="18" charset="0"/>
                <a:ea typeface="Arial" panose="020B0604020202020204" pitchFamily="34" charset="0"/>
              </a:rPr>
              <a:t>e.	Viêm túi mật cấp do sỏi, độ III.	</a:t>
            </a:r>
            <a:endParaRPr lang="vi-VN" dirty="0"/>
          </a:p>
        </p:txBody>
      </p:sp>
    </p:spTree>
    <p:extLst>
      <p:ext uri="{BB962C8B-B14F-4D97-AF65-F5344CB8AC3E}">
        <p14:creationId xmlns:p14="http://schemas.microsoft.com/office/powerpoint/2010/main" val="19876028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Y3 CŨ</a:t>
            </a:r>
            <a:br>
              <a:rPr lang="vi-VN"/>
            </a:br>
            <a:r>
              <a:rPr lang="vi-VN"/>
              <a:t>YDP13</a:t>
            </a:r>
          </a:p>
        </p:txBody>
      </p:sp>
    </p:spTree>
    <p:extLst>
      <p:ext uri="{BB962C8B-B14F-4D97-AF65-F5344CB8AC3E}">
        <p14:creationId xmlns:p14="http://schemas.microsoft.com/office/powerpoint/2010/main" val="12316557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1A8FD0DE-8DD7-4440-A769-89119B6C3CE7}"/>
              </a:ext>
            </a:extLst>
          </p:cNvPr>
          <p:cNvPicPr>
            <a:picLocks noChangeAspect="1"/>
          </p:cNvPicPr>
          <p:nvPr/>
        </p:nvPicPr>
        <p:blipFill>
          <a:blip r:embed="rId3"/>
          <a:stretch>
            <a:fillRect/>
          </a:stretch>
        </p:blipFill>
        <p:spPr>
          <a:xfrm>
            <a:off x="0" y="0"/>
            <a:ext cx="9231013" cy="2200582"/>
          </a:xfrm>
          <a:prstGeom prst="rect">
            <a:avLst/>
          </a:prstGeom>
        </p:spPr>
      </p:pic>
      <p:pic>
        <p:nvPicPr>
          <p:cNvPr id="1026" name="Picture 2" descr="Không có mô tả.">
            <a:extLst>
              <a:ext uri="{FF2B5EF4-FFF2-40B4-BE49-F238E27FC236}">
                <a16:creationId xmlns:a16="http://schemas.microsoft.com/office/drawing/2014/main" id="{E0AA6F1B-86B7-439A-BBEF-3F26D8CD0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53" y="2321471"/>
            <a:ext cx="6290481" cy="287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9542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Y15-HKI</a:t>
            </a:r>
          </a:p>
        </p:txBody>
      </p:sp>
    </p:spTree>
    <p:extLst>
      <p:ext uri="{BB962C8B-B14F-4D97-AF65-F5344CB8AC3E}">
        <p14:creationId xmlns:p14="http://schemas.microsoft.com/office/powerpoint/2010/main" val="536207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Y14-L2</a:t>
            </a:r>
          </a:p>
        </p:txBody>
      </p:sp>
      <p:pic>
        <p:nvPicPr>
          <p:cNvPr id="3" name="Picture 2">
            <a:extLst>
              <a:ext uri="{FF2B5EF4-FFF2-40B4-BE49-F238E27FC236}">
                <a16:creationId xmlns:a16="http://schemas.microsoft.com/office/drawing/2014/main" id="{1703AB77-F74B-4651-8B2F-E9471E7F366E}"/>
              </a:ext>
            </a:extLst>
          </p:cNvPr>
          <p:cNvPicPr>
            <a:picLocks noChangeAspect="1"/>
          </p:cNvPicPr>
          <p:nvPr/>
        </p:nvPicPr>
        <p:blipFill>
          <a:blip r:embed="rId3"/>
          <a:stretch>
            <a:fillRect/>
          </a:stretch>
        </p:blipFill>
        <p:spPr>
          <a:xfrm>
            <a:off x="0" y="0"/>
            <a:ext cx="12192000" cy="4555024"/>
          </a:xfrm>
          <a:prstGeom prst="rect">
            <a:avLst/>
          </a:prstGeom>
        </p:spPr>
      </p:pic>
      <p:pic>
        <p:nvPicPr>
          <p:cNvPr id="5" name="Picture 4" descr="Table&#10;&#10;Description automatically generated">
            <a:extLst>
              <a:ext uri="{FF2B5EF4-FFF2-40B4-BE49-F238E27FC236}">
                <a16:creationId xmlns:a16="http://schemas.microsoft.com/office/drawing/2014/main" id="{DD76BB89-FBD6-4BC5-B529-0F156D15A7C9}"/>
              </a:ext>
            </a:extLst>
          </p:cNvPr>
          <p:cNvPicPr>
            <a:picLocks noChangeAspect="1"/>
          </p:cNvPicPr>
          <p:nvPr/>
        </p:nvPicPr>
        <p:blipFill>
          <a:blip r:embed="rId4"/>
          <a:stretch>
            <a:fillRect/>
          </a:stretch>
        </p:blipFill>
        <p:spPr>
          <a:xfrm>
            <a:off x="8356403" y="2885890"/>
            <a:ext cx="3835597" cy="2946551"/>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D9415449-3864-436F-93CC-33A2705BCA2D}"/>
              </a:ext>
            </a:extLst>
          </p:cNvPr>
          <p:cNvPicPr>
            <a:picLocks noChangeAspect="1"/>
          </p:cNvPicPr>
          <p:nvPr/>
        </p:nvPicPr>
        <p:blipFill>
          <a:blip r:embed="rId5"/>
          <a:stretch>
            <a:fillRect/>
          </a:stretch>
        </p:blipFill>
        <p:spPr>
          <a:xfrm>
            <a:off x="4764954" y="4555025"/>
            <a:ext cx="3352972" cy="2224148"/>
          </a:xfrm>
          <a:prstGeom prst="rect">
            <a:avLst/>
          </a:prstGeom>
        </p:spPr>
      </p:pic>
    </p:spTree>
    <p:extLst>
      <p:ext uri="{BB962C8B-B14F-4D97-AF65-F5344CB8AC3E}">
        <p14:creationId xmlns:p14="http://schemas.microsoft.com/office/powerpoint/2010/main" val="39979749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470566-91F4-4B66-8D5F-6F3FDEFE9D38}"/>
              </a:ext>
            </a:extLst>
          </p:cNvPr>
          <p:cNvSpPr txBox="1"/>
          <p:nvPr/>
        </p:nvSpPr>
        <p:spPr>
          <a:xfrm>
            <a:off x="0" y="0"/>
            <a:ext cx="12192000" cy="5746510"/>
          </a:xfrm>
          <a:prstGeom prst="rect">
            <a:avLst/>
          </a:prstGeom>
          <a:noFill/>
        </p:spPr>
        <p:txBody>
          <a:bodyPr wrap="square">
            <a:spAutoFit/>
          </a:bodyPr>
          <a:lstStyle/>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1.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Nói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về</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những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mục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đích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việc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Kehr</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KHÔNG ĐÚNG?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Giải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bẩn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Theo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dõi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kiểm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dịch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mổ</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Chụp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kiểm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mổ</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Bơm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rửa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dịch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bẩn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bùn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Phòng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ngừa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tái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phát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2.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Biến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chụp</a:t>
            </a:r>
            <a:r>
              <a:rPr lang="en-US" sz="1800">
                <a:effectLst/>
                <a:latin typeface="Times New Roman" panose="02020603050405020304" pitchFamily="18" charset="0"/>
                <a:ea typeface="Arial" panose="020B0604020202020204" pitchFamily="34" charset="0"/>
                <a:cs typeface="Times New Roman" panose="02020603050405020304" pitchFamily="18" charset="0"/>
              </a:rPr>
              <a:t> X-</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quang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qua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gì</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Thủng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bóng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Vater</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Chảy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ổ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Nhiễm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dòng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Thủng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ruột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3214896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A6201-40D1-4247-B1B7-B75CF5A3207F}"/>
              </a:ext>
            </a:extLst>
          </p:cNvPr>
          <p:cNvSpPr txBox="1"/>
          <p:nvPr/>
        </p:nvSpPr>
        <p:spPr>
          <a:xfrm>
            <a:off x="0" y="0"/>
            <a:ext cx="12192000" cy="5043240"/>
          </a:xfrm>
          <a:prstGeom prst="rect">
            <a:avLst/>
          </a:prstGeom>
          <a:noFill/>
        </p:spPr>
        <p:txBody>
          <a:bodyPr wrap="square">
            <a:spAutoFit/>
          </a:bodyPr>
          <a:lstStyle/>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8</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Bệnh nhân nữ,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57</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tuổi, nhập viện vì đau dưới sườn phải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âm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ỉ 3</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ngày, sốt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nhẹ</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run,</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không ói, tiêu tiểu bình thường.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Tiền căn: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chưa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từng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phẫu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PARA 2002.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huyết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lipid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máu</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Khám: bệnh tỉnh, sinh hiệu ổn,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bụng mềm, ấn đau dưới sườn phải, không đề kháng.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CLS: Bạch cầu: 1</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2</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K/µL, Bilirubin toàn phần: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2.4</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mg/dL, Bilirubin trực tiếp: 1</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5 mg/dL. Siêu âm bụng: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mỏng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5-7mm;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đường mật trong gan 2 bên dãn, có vài sỏi trong gan. OMC 12mm, đoạn cuối khảo sát giới hạn do hơi.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Hình ảnh học tiếp theo TỐT NHẤT nên được thực hiện trên bệnh nhân này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a.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ERCP</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 MSCT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 MRI</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d. PTC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e.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EUS</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623462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7E4CF3-30CD-4736-ADB0-287C9DF484EE}"/>
              </a:ext>
            </a:extLst>
          </p:cNvPr>
          <p:cNvSpPr txBox="1"/>
          <p:nvPr/>
        </p:nvSpPr>
        <p:spPr>
          <a:xfrm>
            <a:off x="0" y="0"/>
            <a:ext cx="12192000" cy="2999732"/>
          </a:xfrm>
          <a:prstGeom prst="rect">
            <a:avLst/>
          </a:prstGeom>
          <a:noFill/>
        </p:spPr>
        <p:txBody>
          <a:bodyPr wrap="square">
            <a:spAutoFit/>
          </a:bodyPr>
          <a:lstStyle/>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11</a:t>
            </a:r>
            <a:r>
              <a:rPr lang="vi-VN"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Nội</a:t>
            </a:r>
            <a:r>
              <a:rPr lang="en-US" sz="1800">
                <a:effectLst/>
                <a:latin typeface="Times New Roman" panose="02020603050405020304" pitchFamily="18" charset="0"/>
                <a:ea typeface="Arial" panose="020B0604020202020204" pitchFamily="34" charset="0"/>
                <a:cs typeface="Times New Roman" panose="02020603050405020304" pitchFamily="18" charset="0"/>
              </a:rPr>
              <a:t> soi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dòng</a:t>
            </a:r>
            <a:r>
              <a:rPr lang="en-US" sz="1800">
                <a:effectLst/>
                <a:latin typeface="Times New Roman" panose="02020603050405020304" pitchFamily="18" charset="0"/>
                <a:ea typeface="Arial" panose="020B0604020202020204" pitchFamily="34" charset="0"/>
                <a:cs typeface="Times New Roman" panose="02020603050405020304" pitchFamily="18" charset="0"/>
              </a:rPr>
              <a:t> (ERCP)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chỉ</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định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giai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ung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huyết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tiêu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hóa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từ</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dày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tràng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Đánh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giai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ung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tụy</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xe</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1202188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90B82-7FDF-4D5A-9808-BBF5193D2150}"/>
              </a:ext>
            </a:extLst>
          </p:cNvPr>
          <p:cNvSpPr txBox="1"/>
          <p:nvPr/>
        </p:nvSpPr>
        <p:spPr>
          <a:xfrm>
            <a:off x="0" y="0"/>
            <a:ext cx="12192000" cy="5490029"/>
          </a:xfrm>
          <a:prstGeom prst="rect">
            <a:avLst/>
          </a:prstGeom>
          <a:noFill/>
        </p:spPr>
        <p:txBody>
          <a:bodyPr wrap="square">
            <a:spAutoFit/>
          </a:bodyPr>
          <a:lstStyle/>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1</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5</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Bệnh nhân nữ, 35 tuổi,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đau hạ sườn phải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trong 4</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ngày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run,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sậm</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Tiền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căn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chưa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từng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phẫu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hay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tương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tự</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Khám: Sốt 40°C, M: 110 l/p, HA 90/60</a:t>
            </a:r>
            <a:r>
              <a:rPr lang="en-US" sz="1800" dirty="0">
                <a:effectLst/>
                <a:latin typeface="Times New Roman" panose="02020603050405020304" pitchFamily="18" charset="0"/>
                <a:ea typeface="Arial" panose="020B0604020202020204" pitchFamily="34" charset="0"/>
                <a:cs typeface="Times New Roman" panose="02020603050405020304" pitchFamily="18" charset="0"/>
                <a:sym typeface="Wingdings" panose="05000000000000000000" pitchFamily="2" charset="2"/>
              </a:rPr>
              <a: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80/50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mmHg. Vàng da vàng mắt.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mềm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ấn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(P)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quả</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MSCT: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sỏi cây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ở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ống mật chủ và hai ống gan, OMC đường kính 1</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8</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mm, đường mật trong gan dãn 12 mm. Túi mật căng to, thành dày 3 mm, chưa có dịch dưới gan.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Xét nghiệm: WBC: 20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K/µL</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(N: 80%); Bilirubin toàn phần: 11 mg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(Bilirubin TT: 7.5 mg%), AST: 258 UI/ml, ALT: 400 UI/ml, TQ: 14s, TCK: 32s.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Xử</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trí</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tiếp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theo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a</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Kháng sinh phổ rộng,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hồi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sức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chương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trình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mở</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OMC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nội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soi).</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b</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K</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háng sinh phổ rộng,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hồi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sức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Nếu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BN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ổn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hẹn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chương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trình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c</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sinh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rộng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chỉ</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định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ERCP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giải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hồi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sức</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d</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sinh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rộng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chỉ</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định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PTBD giải áp,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hồi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sức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Khi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bệnh nhân ổn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sẽ</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mổ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mở</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OMC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e</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Chi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định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m</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ổ nội soi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cứu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lấy hết sỏi đường mật với sự hỗ trợ của máy nội soi đường mật trong mổ.</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4246145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7526F-B6E9-487F-9BC7-5FE14F8BEFFC}"/>
              </a:ext>
            </a:extLst>
          </p:cNvPr>
          <p:cNvSpPr txBox="1"/>
          <p:nvPr/>
        </p:nvSpPr>
        <p:spPr>
          <a:xfrm>
            <a:off x="0" y="0"/>
            <a:ext cx="12192000" cy="5680466"/>
          </a:xfrm>
          <a:prstGeom prst="rect">
            <a:avLst/>
          </a:prstGeom>
          <a:noFill/>
        </p:spPr>
        <p:txBody>
          <a:bodyPr wrap="square">
            <a:spAutoFit/>
          </a:bodyPr>
          <a:lstStyle/>
          <a:p>
            <a:pPr algn="just">
              <a:lnSpc>
                <a:spcPct val="115000"/>
              </a:lnSpc>
              <a:spcAft>
                <a:spcPts val="1000"/>
              </a:spcAft>
              <a:tabLst>
                <a:tab pos="-114300" algn="l"/>
              </a:tabLst>
            </a:pP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Câu</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31.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Thời</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gian</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thường</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hầm</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Kehr</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lành</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sử</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dụng</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để</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nội</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soi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lấy</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là bao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lâu</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dirty="0">
                <a:effectLst/>
                <a:latin typeface="Times New Roman" panose="02020603050405020304" pitchFamily="18" charset="0"/>
                <a:ea typeface="Arial" panose="020B0604020202020204" pitchFamily="34" charset="0"/>
                <a:cs typeface="Times New Roman" panose="02020603050405020304" pitchFamily="18" charset="0"/>
              </a:rPr>
              <a:t>a.	1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tuần</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mổ</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dirty="0">
                <a:effectLst/>
                <a:latin typeface="Times New Roman" panose="02020603050405020304" pitchFamily="18" charset="0"/>
                <a:ea typeface="Arial" panose="020B0604020202020204" pitchFamily="34" charset="0"/>
                <a:cs typeface="Times New Roman" panose="02020603050405020304" pitchFamily="18" charset="0"/>
              </a:rPr>
              <a:t>b.	2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tuần</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mổ</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dirty="0">
                <a:effectLst/>
                <a:latin typeface="Times New Roman" panose="02020603050405020304" pitchFamily="18" charset="0"/>
                <a:ea typeface="Arial" panose="020B0604020202020204" pitchFamily="34" charset="0"/>
                <a:cs typeface="Times New Roman" panose="02020603050405020304" pitchFamily="18" charset="0"/>
              </a:rPr>
              <a:t>c.	3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tuần</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mổ</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b="1"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dirty="0">
                <a:effectLst/>
                <a:latin typeface="Times New Roman" panose="02020603050405020304" pitchFamily="18" charset="0"/>
                <a:ea typeface="Arial" panose="020B0604020202020204" pitchFamily="34" charset="0"/>
                <a:cs typeface="Times New Roman" panose="02020603050405020304" pitchFamily="18" charset="0"/>
              </a:rPr>
              <a:t>d.	4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tuần</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mổ</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indent="-342900" algn="just">
              <a:lnSpc>
                <a:spcPct val="115000"/>
              </a:lnSpc>
              <a:spcAft>
                <a:spcPts val="1000"/>
              </a:spcAft>
              <a:buAutoNum type="alphaLcPeriod" startAt="5"/>
              <a:tabLst>
                <a:tab pos="-114300" algn="l"/>
              </a:tabLst>
            </a:pPr>
            <a:r>
              <a:rPr lang="fr-FR" sz="1800" dirty="0">
                <a:effectLst/>
                <a:latin typeface="Times New Roman" panose="02020603050405020304" pitchFamily="18" charset="0"/>
                <a:ea typeface="Arial" panose="020B0604020202020204" pitchFamily="34" charset="0"/>
                <a:cs typeface="Times New Roman" panose="02020603050405020304" pitchFamily="18" charset="0"/>
              </a:rPr>
              <a:t> 	5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tuần</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fr-FR" sz="1800" dirty="0">
                <a:effectLst/>
                <a:latin typeface="Times New Roman" panose="02020603050405020304" pitchFamily="18" charset="0"/>
                <a:ea typeface="Arial" panose="020B0604020202020204" pitchFamily="34" charset="0"/>
                <a:cs typeface="Times New Roman" panose="02020603050405020304" pitchFamily="18" charset="0"/>
              </a:rPr>
              <a:t> </a:t>
            </a:r>
            <a:r>
              <a:rPr lang="fr-FR" sz="1800" dirty="0" err="1">
                <a:effectLst/>
                <a:latin typeface="Times New Roman" panose="02020603050405020304" pitchFamily="18" charset="0"/>
                <a:ea typeface="Arial" panose="020B0604020202020204" pitchFamily="34" charset="0"/>
                <a:cs typeface="Times New Roman" panose="02020603050405020304" pitchFamily="18" charset="0"/>
              </a:rPr>
              <a:t>mổ</a:t>
            </a:r>
            <a:endParaRPr lang="fr-FR" sz="18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3</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4</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Xét nghiệm nào bên dưới tăng trong trường hợp viêm đường mật do sỏi?</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a. Amylase</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 PLT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 AST,ALT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d. Albumin</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e. PT,APTT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indent="-342900" algn="just">
              <a:lnSpc>
                <a:spcPct val="115000"/>
              </a:lnSpc>
              <a:spcAft>
                <a:spcPts val="1000"/>
              </a:spcAft>
              <a:buAutoNum type="alphaLcPeriod" startAt="5"/>
              <a:tabLst>
                <a:tab pos="-114300" algn="l"/>
              </a:tabLst>
            </a:pP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4118670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E95852-99B3-4C91-9F64-21CF6018F4A8}"/>
              </a:ext>
            </a:extLst>
          </p:cNvPr>
          <p:cNvSpPr txBox="1"/>
          <p:nvPr/>
        </p:nvSpPr>
        <p:spPr>
          <a:xfrm>
            <a:off x="0" y="0"/>
            <a:ext cx="12192000" cy="2999732"/>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41</a:t>
            </a:r>
            <a:r>
              <a:rPr lang="vi-VN" sz="1800">
                <a:effectLst/>
                <a:latin typeface="Times New Roman" panose="02020603050405020304" pitchFamily="18" charset="0"/>
                <a:ea typeface="Arial" panose="020B0604020202020204" pitchFamily="34" charset="0"/>
                <a:cs typeface="Times New Roman" panose="02020603050405020304" pitchFamily="18" charset="0"/>
              </a:rPr>
              <a:t>. Sỏi túi mật dạng nào dễ gây biến chứng viêm tụy cấp?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nhỏ</a:t>
            </a:r>
            <a:r>
              <a:rPr lang="en-US" sz="1800">
                <a:effectLst/>
                <a:latin typeface="Times New Roman" panose="02020603050405020304" pitchFamily="18" charset="0"/>
                <a:ea typeface="Arial" panose="020B0604020202020204" pitchFamily="34" charset="0"/>
                <a:cs typeface="Times New Roman" panose="02020603050405020304" pitchFamily="18" charset="0"/>
              </a:rPr>
              <a:t> li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kèm</a:t>
            </a:r>
            <a:r>
              <a:rPr lang="en-US" sz="1800">
                <a:effectLst/>
                <a:latin typeface="Times New Roman" panose="02020603050405020304" pitchFamily="18" charset="0"/>
                <a:ea typeface="Arial" panose="020B0604020202020204" pitchFamily="34" charset="0"/>
                <a:cs typeface="Times New Roman" panose="02020603050405020304" pitchFamily="18" charset="0"/>
              </a:rPr>
              <a:t> polyp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kèm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hẹp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cuối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&gt; 2cm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(&gt;5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viên</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p>
          <a:p>
            <a:pPr marL="342900" lvl="0" indent="-342900" algn="just">
              <a:lnSpc>
                <a:spcPct val="115000"/>
              </a:lnSpc>
              <a:spcAft>
                <a:spcPts val="1000"/>
              </a:spcAft>
              <a:buFont typeface="+mj-lt"/>
              <a:buAutoNum type="alphaLcPeriod"/>
              <a:tabLst>
                <a:tab pos="-1143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3024446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42C89E-AE81-4576-A1BD-3B819C05F494}"/>
              </a:ext>
            </a:extLst>
          </p:cNvPr>
          <p:cNvSpPr txBox="1"/>
          <p:nvPr/>
        </p:nvSpPr>
        <p:spPr>
          <a:xfrm>
            <a:off x="-2344" y="0"/>
            <a:ext cx="12194344" cy="4724691"/>
          </a:xfrm>
          <a:prstGeom prst="rect">
            <a:avLst/>
          </a:prstGeom>
          <a:noFill/>
        </p:spPr>
        <p:txBody>
          <a:bodyPr wrap="square">
            <a:spAutoFit/>
          </a:bodyPr>
          <a:lstStyle/>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53</a:t>
            </a:r>
            <a:r>
              <a:rPr lang="vi-VN"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nữ</a:t>
            </a:r>
            <a:r>
              <a:rPr lang="en-US" sz="1800">
                <a:effectLst/>
                <a:latin typeface="Times New Roman" panose="02020603050405020304" pitchFamily="18" charset="0"/>
                <a:ea typeface="Arial" panose="020B0604020202020204" pitchFamily="34" charset="0"/>
                <a:cs typeface="Times New Roman" panose="02020603050405020304" pitchFamily="18" charset="0"/>
              </a:rPr>
              <a:t>, 64t,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a:effectLst/>
                <a:latin typeface="Times New Roman" panose="02020603050405020304" pitchFamily="18" charset="0"/>
                <a:ea typeface="Arial" panose="020B0604020202020204" pitchFamily="34" charset="0"/>
                <a:cs typeface="Times New Roman" panose="02020603050405020304" pitchFamily="18" charset="0"/>
              </a:rPr>
              <a:t> (P)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khai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âm</a:t>
            </a:r>
            <a:r>
              <a:rPr lang="en-US" sz="1800">
                <a:effectLst/>
                <a:latin typeface="Times New Roman" panose="02020603050405020304" pitchFamily="18" charset="0"/>
                <a:ea typeface="Arial" panose="020B0604020202020204" pitchFamily="34" charset="0"/>
                <a:cs typeface="Times New Roman" panose="02020603050405020304" pitchFamily="18" charset="0"/>
              </a:rPr>
              <a:t> ỉ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a:effectLst/>
                <a:latin typeface="Times New Roman" panose="02020603050405020304" pitchFamily="18" charset="0"/>
                <a:ea typeface="Arial" panose="020B0604020202020204" pitchFamily="34" charset="0"/>
                <a:cs typeface="Times New Roman" panose="02020603050405020304" pitchFamily="18" charset="0"/>
              </a:rPr>
              <a:t> (P)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từ</a:t>
            </a:r>
            <a:r>
              <a:rPr lang="en-US" sz="1800">
                <a:effectLst/>
                <a:latin typeface="Times New Roman" panose="02020603050405020304" pitchFamily="18" charset="0"/>
                <a:ea typeface="Arial" panose="020B0604020202020204" pitchFamily="34" charset="0"/>
                <a:cs typeface="Times New Roman" panose="02020603050405020304" pitchFamily="18" charset="0"/>
              </a:rPr>
              <a:t> 3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a:effectLst/>
                <a:latin typeface="Times New Roman" panose="02020603050405020304" pitchFamily="18" charset="0"/>
                <a:ea typeface="Arial" panose="020B0604020202020204" pitchFamily="34" charset="0"/>
                <a:cs typeface="Times New Roman" panose="02020603050405020304" pitchFamily="18" charset="0"/>
              </a:rPr>
              <a:t> nay.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Hôm</a:t>
            </a:r>
            <a:r>
              <a:rPr lang="en-US" sz="1800">
                <a:effectLst/>
                <a:latin typeface="Times New Roman" panose="02020603050405020304" pitchFamily="18" charset="0"/>
                <a:ea typeface="Arial" panose="020B0604020202020204" pitchFamily="34" charset="0"/>
                <a:cs typeface="Times New Roman" panose="02020603050405020304" pitchFamily="18" charset="0"/>
              </a:rPr>
              <a:t> nay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lạnh</a:t>
            </a:r>
            <a:r>
              <a:rPr lang="en-US" sz="1800">
                <a:effectLst/>
                <a:latin typeface="Times New Roman" panose="02020603050405020304" pitchFamily="18" charset="0"/>
                <a:ea typeface="Arial" panose="020B0604020202020204" pitchFamily="34" charset="0"/>
                <a:cs typeface="Times New Roman" panose="02020603050405020304" pitchFamily="18" charset="0"/>
              </a:rPr>
              <a:t> run,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tiêu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Tiền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căn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khỏe</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chưa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từng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phẫu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hay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khác</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a:effectLst/>
                <a:latin typeface="Times New Roman" panose="02020603050405020304" pitchFamily="18" charset="0"/>
                <a:ea typeface="Arial" panose="020B0604020202020204" pitchFamily="34" charset="0"/>
                <a:cs typeface="Times New Roman" panose="02020603050405020304" pitchFamily="18" charset="0"/>
              </a:rPr>
              <a:t>: BN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vẻ</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nhiễm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hồng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Ấn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a:effectLst/>
                <a:latin typeface="Times New Roman" panose="02020603050405020304" pitchFamily="18" charset="0"/>
                <a:ea typeface="Arial" panose="020B0604020202020204" pitchFamily="34" charset="0"/>
                <a:cs typeface="Times New Roman" panose="02020603050405020304" pitchFamily="18" charset="0"/>
              </a:rPr>
              <a:t> (P)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đề</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kháng</a:t>
            </a:r>
            <a:r>
              <a:rPr lang="en-US" sz="1800">
                <a:effectLst/>
                <a:latin typeface="Times New Roman" panose="02020603050405020304" pitchFamily="18" charset="0"/>
                <a:ea typeface="Arial" panose="020B0604020202020204" pitchFamily="34" charset="0"/>
                <a:cs typeface="Times New Roman" panose="02020603050405020304" pitchFamily="18" charset="0"/>
              </a:rPr>
              <a:t> (+).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Những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Rung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Chẩn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lý</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xe</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amib</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thừa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đại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góc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7999425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Y15-HKII</a:t>
            </a:r>
          </a:p>
        </p:txBody>
      </p:sp>
    </p:spTree>
    <p:extLst>
      <p:ext uri="{BB962C8B-B14F-4D97-AF65-F5344CB8AC3E}">
        <p14:creationId xmlns:p14="http://schemas.microsoft.com/office/powerpoint/2010/main" val="27411716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A0840-2F78-4E90-B64A-B1FFBC08E334}"/>
              </a:ext>
            </a:extLst>
          </p:cNvPr>
          <p:cNvSpPr txBox="1"/>
          <p:nvPr/>
        </p:nvSpPr>
        <p:spPr>
          <a:xfrm>
            <a:off x="0" y="0"/>
            <a:ext cx="12192000" cy="5808578"/>
          </a:xfrm>
          <a:prstGeom prst="rect">
            <a:avLst/>
          </a:prstGeom>
          <a:noFill/>
        </p:spPr>
        <p:txBody>
          <a:bodyPr wrap="square">
            <a:spAutoFit/>
          </a:bodyPr>
          <a:lstStyle/>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2. BN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nam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47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tuổi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(P) 5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nay.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BN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khai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liên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tục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(P) 5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kèm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theo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run; 3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nay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mắt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sậm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Tiền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căn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mở</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OMC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Kehr</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qua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hầm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Kehr</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(3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năm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trước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 M 110 l/p, HA 90/60 mmHg, t: 39.5° C. Tri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lơ</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mơ</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trả</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lời</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chính</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xác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da,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mắt</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Sẹo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cũ</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rốn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lành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xấu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Ấn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(P),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đề</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WBC: 22 K/µL, PLT: </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100 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L, </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PT: 20s, APTT: 50s</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Bilirubin TP: 5 mg%, Bilirubin TT: 3.4 mg%, AST: 650 UI/ml, ALT: 350 UI/ml,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Siêu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âm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căng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2mm,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OMC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kính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15 mm,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đoạn</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cuối</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2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viên</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kích</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thước</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5mm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9</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mm;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dãn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cạnh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hồi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sức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tích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cực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chỉ</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định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xuyên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qua da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b.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qua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nội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soi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dòng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cứu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mở</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OMC +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kehr</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d.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cứu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cắt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kèm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chụp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x-</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quang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mổ</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3B6FCBEC-1849-4939-9BCC-9DDCD4F0AC57}"/>
              </a:ext>
            </a:extLst>
          </p:cNvPr>
          <p:cNvPicPr>
            <a:picLocks noChangeAspect="1"/>
          </p:cNvPicPr>
          <p:nvPr/>
        </p:nvPicPr>
        <p:blipFill>
          <a:blip r:embed="rId3"/>
          <a:stretch>
            <a:fillRect/>
          </a:stretch>
        </p:blipFill>
        <p:spPr>
          <a:xfrm>
            <a:off x="7475004" y="3221490"/>
            <a:ext cx="4305521" cy="3384724"/>
          </a:xfrm>
          <a:prstGeom prst="rect">
            <a:avLst/>
          </a:prstGeom>
        </p:spPr>
      </p:pic>
    </p:spTree>
    <p:extLst>
      <p:ext uri="{BB962C8B-B14F-4D97-AF65-F5344CB8AC3E}">
        <p14:creationId xmlns:p14="http://schemas.microsoft.com/office/powerpoint/2010/main" val="14842364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4BC300-6B30-48F3-9D87-0DD0384ABF55}"/>
              </a:ext>
            </a:extLst>
          </p:cNvPr>
          <p:cNvSpPr txBox="1"/>
          <p:nvPr/>
        </p:nvSpPr>
        <p:spPr>
          <a:xfrm>
            <a:off x="0" y="0"/>
            <a:ext cx="12192000" cy="7517956"/>
          </a:xfrm>
          <a:prstGeom prst="rect">
            <a:avLst/>
          </a:prstGeom>
          <a:noFill/>
        </p:spPr>
        <p:txBody>
          <a:bodyPr wrap="square">
            <a:spAutoFit/>
          </a:bodyPr>
          <a:lstStyle/>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4</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Viêm túi mật cấp không do sỏi thường gặp trên bệnh nhân nào?</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a.	Tăng huyết áp không kiểm soát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b</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Suy tim nặng</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indent="-342900" algn="just">
              <a:lnSpc>
                <a:spcPct val="115000"/>
              </a:lnSpc>
              <a:spcAft>
                <a:spcPts val="1000"/>
              </a:spcAft>
              <a:buAutoNum type="alphaLcPeriod" startAt="3"/>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Tuổi &gt;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6</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0</a:t>
            </a:r>
            <a:endParaRPr lang="en-US" sz="1400" dirty="0">
              <a:latin typeface="Arial" panose="020B0604020202020204" pitchFamily="34" charset="0"/>
              <a:ea typeface="Arial" panose="020B0604020202020204" pitchFamily="34" charset="0"/>
              <a:cs typeface="Times New Roman" panose="02020603050405020304" pitchFamily="18" charset="0"/>
            </a:endParaRPr>
          </a:p>
          <a:p>
            <a:pPr marL="342900" indent="-342900" algn="just">
              <a:lnSpc>
                <a:spcPct val="115000"/>
              </a:lnSpc>
              <a:spcAft>
                <a:spcPts val="1000"/>
              </a:spcAft>
              <a:buAutoNum type="alphaLcPeriod" startAt="3"/>
              <a:tabLst>
                <a:tab pos="-114300" algn="l"/>
              </a:tabLst>
            </a:pPr>
            <a:r>
              <a:rPr lang="vi-VN" dirty="0">
                <a:effectLst/>
                <a:latin typeface="Times New Roman" panose="02020603050405020304" pitchFamily="18" charset="0"/>
                <a:ea typeface="Arial" panose="020B0604020202020204" pitchFamily="34" charset="0"/>
              </a:rPr>
              <a:t>Nhiễm trùng huyết nặng</a:t>
            </a: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8</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Chống chỉ định tuyệt đối của thủ thuật PTBD là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Rối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loạn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cầm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máu</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&gt;70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tuổi</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Gan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fibroscan</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cũ</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giữa</a:t>
            </a:r>
            <a:endParaRPr lang="en-US" sz="18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19</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nay,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điểm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chủ</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như</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thế</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nội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khoa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bảo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tồn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với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PPI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Sandostatin</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b.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phẫu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mở</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chủ</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sớm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tốt</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xuyên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qua da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vòng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24-48h</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d.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qua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nội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soi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ngược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dòng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vòng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24-48h</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marL="342900" indent="-342900">
              <a:buAutoNum type="alphaLcPeriod" startAt="4"/>
            </a:pPr>
            <a:endParaRPr lang="vi-VN" dirty="0"/>
          </a:p>
        </p:txBody>
      </p:sp>
    </p:spTree>
    <p:extLst>
      <p:ext uri="{BB962C8B-B14F-4D97-AF65-F5344CB8AC3E}">
        <p14:creationId xmlns:p14="http://schemas.microsoft.com/office/powerpoint/2010/main" val="1982712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Y14-L2</a:t>
            </a:r>
          </a:p>
        </p:txBody>
      </p:sp>
      <p:pic>
        <p:nvPicPr>
          <p:cNvPr id="3" name="Picture 2">
            <a:extLst>
              <a:ext uri="{FF2B5EF4-FFF2-40B4-BE49-F238E27FC236}">
                <a16:creationId xmlns:a16="http://schemas.microsoft.com/office/drawing/2014/main" id="{0AA64A5A-2EF7-44F5-A844-10434EFAF5E4}"/>
              </a:ext>
            </a:extLst>
          </p:cNvPr>
          <p:cNvPicPr>
            <a:picLocks noChangeAspect="1"/>
          </p:cNvPicPr>
          <p:nvPr/>
        </p:nvPicPr>
        <p:blipFill>
          <a:blip r:embed="rId3"/>
          <a:stretch>
            <a:fillRect/>
          </a:stretch>
        </p:blipFill>
        <p:spPr>
          <a:xfrm>
            <a:off x="0" y="-1"/>
            <a:ext cx="12192000" cy="2267795"/>
          </a:xfrm>
          <a:prstGeom prst="rect">
            <a:avLst/>
          </a:prstGeom>
        </p:spPr>
      </p:pic>
    </p:spTree>
    <p:extLst>
      <p:ext uri="{BB962C8B-B14F-4D97-AF65-F5344CB8AC3E}">
        <p14:creationId xmlns:p14="http://schemas.microsoft.com/office/powerpoint/2010/main" val="12979128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CFFDD-0FAC-4D95-9487-BA9EA4E6219D}"/>
              </a:ext>
            </a:extLst>
          </p:cNvPr>
          <p:cNvSpPr txBox="1"/>
          <p:nvPr/>
        </p:nvSpPr>
        <p:spPr>
          <a:xfrm>
            <a:off x="0" y="0"/>
            <a:ext cx="12192000" cy="6764352"/>
          </a:xfrm>
          <a:prstGeom prst="rect">
            <a:avLst/>
          </a:prstGeom>
          <a:noFill/>
        </p:spPr>
        <p:txBody>
          <a:bodyPr wrap="square">
            <a:spAutoFit/>
          </a:bodyPr>
          <a:lstStyle/>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20</a:t>
            </a:r>
            <a:r>
              <a:rPr lang="vi-VN" sz="1800">
                <a:effectLst/>
                <a:latin typeface="Times New Roman" panose="02020603050405020304" pitchFamily="18" charset="0"/>
                <a:ea typeface="Arial" panose="020B0604020202020204" pitchFamily="34" charset="0"/>
                <a:cs typeface="Times New Roman" panose="02020603050405020304" pitchFamily="18" charset="0"/>
              </a:rPr>
              <a:t>. Bệnh nhân nam, 56 tuổi, vào viện vì đau bụng vùng hạ sườn phải âm ỉ trong 3 ngày, kèm sốt lạnh run, tiểu thấy vàng sậm hơn bình thường, đi tiêu 1 lần, phân vàng, không nôn ói.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Khám: BN tỉnh, sốt 38.5 độ C. Da niêm vàng nhẹ. Ấn đau vùng hạ sườn phải, đề kháng nhẹ, không sờ thấy túi mật.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Tiền căn: uống rượu khi có tiệc, hút thuốc lá ít, chưa từng phẫu thuật hay bệnh lý nội khoa khác.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Chẩn đoán lâm sàng nào sau đây nghĩ nhiều nhất?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Ung thư quanh bóng vater</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Viêm túi mật cấp do 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Viêm đường mật cấp do 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a:t>
            </a:r>
            <a:r>
              <a:rPr lang="vi-VN" sz="1800">
                <a:effectLst/>
                <a:latin typeface="Times New Roman" panose="02020603050405020304" pitchFamily="18" charset="0"/>
                <a:ea typeface="Arial" panose="020B0604020202020204" pitchFamily="34" charset="0"/>
                <a:cs typeface="Times New Roman" panose="02020603050405020304" pitchFamily="18" charset="0"/>
              </a:rPr>
              <a:t>. Viêm tụy cấp do rượu</a:t>
            </a: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40</a:t>
            </a:r>
            <a:r>
              <a:rPr lang="vi-VN"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Nói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về</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điểm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qua da (PTBD)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với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qua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nội</a:t>
            </a:r>
            <a:r>
              <a:rPr lang="en-US" sz="1800">
                <a:effectLst/>
                <a:latin typeface="Times New Roman" panose="02020603050405020304" pitchFamily="18" charset="0"/>
                <a:ea typeface="Arial" panose="020B0604020202020204" pitchFamily="34" charset="0"/>
                <a:cs typeface="Times New Roman" panose="02020603050405020304" pitchFamily="18" charset="0"/>
              </a:rPr>
              <a:t> soi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dòng</a:t>
            </a:r>
            <a:r>
              <a:rPr lang="en-US" sz="1800">
                <a:effectLst/>
                <a:latin typeface="Times New Roman" panose="02020603050405020304" pitchFamily="18" charset="0"/>
                <a:ea typeface="Arial" panose="020B0604020202020204" pitchFamily="34" charset="0"/>
                <a:cs typeface="Times New Roman" panose="02020603050405020304" pitchFamily="18" charset="0"/>
              </a:rPr>
              <a:t> (ERCP),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ĐÚNG?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PTBD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nếu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dãn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PTBD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tai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biến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biến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hơn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PTBD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thực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cụ</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phức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tạp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hơn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PTBD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chỉ</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tạm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thời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stent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kim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loại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dài</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7254399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CE4B7F-FCA1-4669-A8AF-F8882AAE42CD}"/>
              </a:ext>
            </a:extLst>
          </p:cNvPr>
          <p:cNvSpPr txBox="1"/>
          <p:nvPr/>
        </p:nvSpPr>
        <p:spPr>
          <a:xfrm>
            <a:off x="0" y="0"/>
            <a:ext cx="12192000" cy="4277902"/>
          </a:xfrm>
          <a:prstGeom prst="rect">
            <a:avLst/>
          </a:prstGeom>
          <a:noFill/>
        </p:spPr>
        <p:txBody>
          <a:bodyPr wrap="square">
            <a:spAutoFit/>
          </a:bodyPr>
          <a:lstStyle/>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51</a:t>
            </a:r>
            <a:r>
              <a:rPr lang="vi-VN"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nữ</a:t>
            </a:r>
            <a:r>
              <a:rPr lang="en-US" sz="1800">
                <a:effectLst/>
                <a:latin typeface="Times New Roman" panose="02020603050405020304" pitchFamily="18" charset="0"/>
                <a:ea typeface="Arial" panose="020B0604020202020204" pitchFamily="34" charset="0"/>
                <a:cs typeface="Times New Roman" panose="02020603050405020304" pitchFamily="18" charset="0"/>
              </a:rPr>
              <a:t>, 57t,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a:effectLst/>
                <a:latin typeface="Times New Roman" panose="02020603050405020304" pitchFamily="18" charset="0"/>
                <a:ea typeface="Arial" panose="020B0604020202020204" pitchFamily="34" charset="0"/>
                <a:cs typeface="Times New Roman" panose="02020603050405020304" pitchFamily="18" charset="0"/>
              </a:rPr>
              <a:t> (P)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khai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âm</a:t>
            </a:r>
            <a:r>
              <a:rPr lang="en-US" sz="1800">
                <a:effectLst/>
                <a:latin typeface="Times New Roman" panose="02020603050405020304" pitchFamily="18" charset="0"/>
                <a:ea typeface="Arial" panose="020B0604020202020204" pitchFamily="34" charset="0"/>
                <a:cs typeface="Times New Roman" panose="02020603050405020304" pitchFamily="18" charset="0"/>
              </a:rPr>
              <a:t> ỉ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a:effectLst/>
                <a:latin typeface="Times New Roman" panose="02020603050405020304" pitchFamily="18" charset="0"/>
                <a:ea typeface="Arial" panose="020B0604020202020204" pitchFamily="34" charset="0"/>
                <a:cs typeface="Times New Roman" panose="02020603050405020304" pitchFamily="18" charset="0"/>
              </a:rPr>
              <a:t> (P)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từ</a:t>
            </a:r>
            <a:r>
              <a:rPr lang="en-US" sz="1800">
                <a:effectLst/>
                <a:latin typeface="Times New Roman" panose="02020603050405020304" pitchFamily="18" charset="0"/>
                <a:ea typeface="Arial" panose="020B0604020202020204" pitchFamily="34" charset="0"/>
                <a:cs typeface="Times New Roman" panose="02020603050405020304" pitchFamily="18" charset="0"/>
              </a:rPr>
              <a:t> 2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a:effectLst/>
                <a:latin typeface="Times New Roman" panose="02020603050405020304" pitchFamily="18" charset="0"/>
                <a:ea typeface="Arial" panose="020B0604020202020204" pitchFamily="34" charset="0"/>
                <a:cs typeface="Times New Roman" panose="02020603050405020304" pitchFamily="18" charset="0"/>
              </a:rPr>
              <a:t> nay.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Hôm</a:t>
            </a:r>
            <a:r>
              <a:rPr lang="en-US" sz="1800">
                <a:effectLst/>
                <a:latin typeface="Times New Roman" panose="02020603050405020304" pitchFamily="18" charset="0"/>
                <a:ea typeface="Arial" panose="020B0604020202020204" pitchFamily="34" charset="0"/>
                <a:cs typeface="Times New Roman" panose="02020603050405020304" pitchFamily="18" charset="0"/>
              </a:rPr>
              <a:t> nay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lạnh</a:t>
            </a:r>
            <a:r>
              <a:rPr lang="en-US" sz="1800">
                <a:effectLst/>
                <a:latin typeface="Times New Roman" panose="02020603050405020304" pitchFamily="18" charset="0"/>
                <a:ea typeface="Arial" panose="020B0604020202020204" pitchFamily="34" charset="0"/>
                <a:cs typeface="Times New Roman" panose="02020603050405020304" pitchFamily="18" charset="0"/>
              </a:rPr>
              <a:t> run,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tiêu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tiểu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Tiền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căn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khỏe</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chưa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từng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phẫu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hay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khác</a:t>
            </a:r>
            <a:r>
              <a:rPr lang="en-US" sz="1800">
                <a:effectLst/>
                <a:latin typeface="Times New Roman" panose="02020603050405020304" pitchFamily="18" charset="0"/>
                <a:ea typeface="Arial" panose="020B0604020202020204" pitchFamily="34" charset="0"/>
                <a:cs typeface="Times New Roman" panose="02020603050405020304" pitchFamily="18" charset="0"/>
              </a:rPr>
              <a:t>. PARA 3003</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a:effectLst/>
                <a:latin typeface="Times New Roman" panose="02020603050405020304" pitchFamily="18" charset="0"/>
                <a:ea typeface="Arial" panose="020B0604020202020204" pitchFamily="34" charset="0"/>
                <a:cs typeface="Times New Roman" panose="02020603050405020304" pitchFamily="18" charset="0"/>
              </a:rPr>
              <a:t>: BN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vẻ</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nhiễm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hồng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Ấn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a:effectLst/>
                <a:latin typeface="Times New Roman" panose="02020603050405020304" pitchFamily="18" charset="0"/>
                <a:ea typeface="Arial" panose="020B0604020202020204" pitchFamily="34" charset="0"/>
                <a:cs typeface="Times New Roman" panose="02020603050405020304" pitchFamily="18" charset="0"/>
              </a:rPr>
              <a:t> (P)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đề</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kháng</a:t>
            </a:r>
            <a:r>
              <a:rPr lang="en-US" sz="1800">
                <a:effectLst/>
                <a:latin typeface="Times New Roman" panose="02020603050405020304" pitchFamily="18" charset="0"/>
                <a:ea typeface="Arial" panose="020B0604020202020204" pitchFamily="34" charset="0"/>
                <a:cs typeface="Times New Roman" panose="02020603050405020304" pitchFamily="18" charset="0"/>
              </a:rPr>
              <a:t> (+).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Những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Rung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Chẩn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lý</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xe</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amib</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5391442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Y15-L2</a:t>
            </a:r>
          </a:p>
        </p:txBody>
      </p:sp>
    </p:spTree>
    <p:extLst>
      <p:ext uri="{BB962C8B-B14F-4D97-AF65-F5344CB8AC3E}">
        <p14:creationId xmlns:p14="http://schemas.microsoft.com/office/powerpoint/2010/main" val="16744230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E6D0E24A-3A34-470D-964A-5D5D229E2C6B}"/>
              </a:ext>
            </a:extLst>
          </p:cNvPr>
          <p:cNvPicPr>
            <a:picLocks noChangeAspect="1"/>
          </p:cNvPicPr>
          <p:nvPr/>
        </p:nvPicPr>
        <p:blipFill>
          <a:blip r:embed="rId3"/>
          <a:stretch>
            <a:fillRect/>
          </a:stretch>
        </p:blipFill>
        <p:spPr>
          <a:xfrm>
            <a:off x="0" y="0"/>
            <a:ext cx="9059594" cy="5074194"/>
          </a:xfrm>
          <a:prstGeom prst="rect">
            <a:avLst/>
          </a:prstGeom>
        </p:spPr>
      </p:pic>
    </p:spTree>
    <p:extLst>
      <p:ext uri="{BB962C8B-B14F-4D97-AF65-F5344CB8AC3E}">
        <p14:creationId xmlns:p14="http://schemas.microsoft.com/office/powerpoint/2010/main" val="30162336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AABE5605-F687-440F-A552-C30FB829105F}"/>
              </a:ext>
            </a:extLst>
          </p:cNvPr>
          <p:cNvPicPr>
            <a:picLocks noChangeAspect="1"/>
          </p:cNvPicPr>
          <p:nvPr/>
        </p:nvPicPr>
        <p:blipFill>
          <a:blip r:embed="rId3"/>
          <a:stretch>
            <a:fillRect/>
          </a:stretch>
        </p:blipFill>
        <p:spPr>
          <a:xfrm>
            <a:off x="0" y="0"/>
            <a:ext cx="6677957" cy="2867425"/>
          </a:xfrm>
          <a:prstGeom prst="rect">
            <a:avLst/>
          </a:prstGeom>
        </p:spPr>
      </p:pic>
    </p:spTree>
    <p:extLst>
      <p:ext uri="{BB962C8B-B14F-4D97-AF65-F5344CB8AC3E}">
        <p14:creationId xmlns:p14="http://schemas.microsoft.com/office/powerpoint/2010/main" val="3947319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FA8B7992-A26E-494A-8218-26917A0CD726}"/>
              </a:ext>
            </a:extLst>
          </p:cNvPr>
          <p:cNvPicPr>
            <a:picLocks noChangeAspect="1"/>
          </p:cNvPicPr>
          <p:nvPr/>
        </p:nvPicPr>
        <p:blipFill>
          <a:blip r:embed="rId3"/>
          <a:stretch>
            <a:fillRect/>
          </a:stretch>
        </p:blipFill>
        <p:spPr>
          <a:xfrm>
            <a:off x="0" y="0"/>
            <a:ext cx="8564170" cy="4020111"/>
          </a:xfrm>
          <a:prstGeom prst="rect">
            <a:avLst/>
          </a:prstGeom>
        </p:spPr>
      </p:pic>
    </p:spTree>
    <p:extLst>
      <p:ext uri="{BB962C8B-B14F-4D97-AF65-F5344CB8AC3E}">
        <p14:creationId xmlns:p14="http://schemas.microsoft.com/office/powerpoint/2010/main" val="24087581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0550C16-3A64-4BBF-A876-2F612B6D9B9F}"/>
              </a:ext>
            </a:extLst>
          </p:cNvPr>
          <p:cNvPicPr>
            <a:picLocks noChangeAspect="1"/>
          </p:cNvPicPr>
          <p:nvPr/>
        </p:nvPicPr>
        <p:blipFill>
          <a:blip r:embed="rId3"/>
          <a:stretch>
            <a:fillRect/>
          </a:stretch>
        </p:blipFill>
        <p:spPr>
          <a:xfrm>
            <a:off x="0" y="0"/>
            <a:ext cx="8516539" cy="3172268"/>
          </a:xfrm>
          <a:prstGeom prst="rect">
            <a:avLst/>
          </a:prstGeom>
        </p:spPr>
      </p:pic>
    </p:spTree>
    <p:extLst>
      <p:ext uri="{BB962C8B-B14F-4D97-AF65-F5344CB8AC3E}">
        <p14:creationId xmlns:p14="http://schemas.microsoft.com/office/powerpoint/2010/main" val="2786430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5C8911E4-7DCA-48C3-A52A-A4AF7EF3D41A}"/>
              </a:ext>
            </a:extLst>
          </p:cNvPr>
          <p:cNvPicPr>
            <a:picLocks noChangeAspect="1"/>
          </p:cNvPicPr>
          <p:nvPr/>
        </p:nvPicPr>
        <p:blipFill>
          <a:blip r:embed="rId3"/>
          <a:stretch>
            <a:fillRect/>
          </a:stretch>
        </p:blipFill>
        <p:spPr>
          <a:xfrm>
            <a:off x="0" y="0"/>
            <a:ext cx="8411749" cy="2924583"/>
          </a:xfrm>
          <a:prstGeom prst="rect">
            <a:avLst/>
          </a:prstGeom>
        </p:spPr>
      </p:pic>
    </p:spTree>
    <p:extLst>
      <p:ext uri="{BB962C8B-B14F-4D97-AF65-F5344CB8AC3E}">
        <p14:creationId xmlns:p14="http://schemas.microsoft.com/office/powerpoint/2010/main" val="3662232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0058299-70E8-4487-8DE8-71423202D7E3}"/>
              </a:ext>
            </a:extLst>
          </p:cNvPr>
          <p:cNvPicPr>
            <a:picLocks noChangeAspect="1"/>
          </p:cNvPicPr>
          <p:nvPr/>
        </p:nvPicPr>
        <p:blipFill>
          <a:blip r:embed="rId3"/>
          <a:stretch>
            <a:fillRect/>
          </a:stretch>
        </p:blipFill>
        <p:spPr>
          <a:xfrm>
            <a:off x="0" y="0"/>
            <a:ext cx="8659433" cy="2848373"/>
          </a:xfrm>
          <a:prstGeom prst="rect">
            <a:avLst/>
          </a:prstGeom>
        </p:spPr>
      </p:pic>
    </p:spTree>
    <p:extLst>
      <p:ext uri="{BB962C8B-B14F-4D97-AF65-F5344CB8AC3E}">
        <p14:creationId xmlns:p14="http://schemas.microsoft.com/office/powerpoint/2010/main" val="14449145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Y14-HK1</a:t>
            </a:r>
          </a:p>
        </p:txBody>
      </p:sp>
    </p:spTree>
    <p:extLst>
      <p:ext uri="{BB962C8B-B14F-4D97-AF65-F5344CB8AC3E}">
        <p14:creationId xmlns:p14="http://schemas.microsoft.com/office/powerpoint/2010/main" val="480642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Y14-L2</a:t>
            </a:r>
          </a:p>
        </p:txBody>
      </p:sp>
      <p:pic>
        <p:nvPicPr>
          <p:cNvPr id="3" name="Picture 2">
            <a:extLst>
              <a:ext uri="{FF2B5EF4-FFF2-40B4-BE49-F238E27FC236}">
                <a16:creationId xmlns:a16="http://schemas.microsoft.com/office/drawing/2014/main" id="{C26E6CE6-2FD5-4AD9-B711-AAAB580D5CE9}"/>
              </a:ext>
            </a:extLst>
          </p:cNvPr>
          <p:cNvPicPr>
            <a:picLocks noChangeAspect="1"/>
          </p:cNvPicPr>
          <p:nvPr/>
        </p:nvPicPr>
        <p:blipFill>
          <a:blip r:embed="rId3"/>
          <a:stretch>
            <a:fillRect/>
          </a:stretch>
        </p:blipFill>
        <p:spPr>
          <a:xfrm>
            <a:off x="0" y="0"/>
            <a:ext cx="12192000" cy="1823539"/>
          </a:xfrm>
          <a:prstGeom prst="rect">
            <a:avLst/>
          </a:prstGeom>
        </p:spPr>
      </p:pic>
      <p:pic>
        <p:nvPicPr>
          <p:cNvPr id="6" name="Picture 5">
            <a:extLst>
              <a:ext uri="{FF2B5EF4-FFF2-40B4-BE49-F238E27FC236}">
                <a16:creationId xmlns:a16="http://schemas.microsoft.com/office/drawing/2014/main" id="{1F7D0E2C-29EB-42EE-B952-0969DD427A66}"/>
              </a:ext>
            </a:extLst>
          </p:cNvPr>
          <p:cNvPicPr>
            <a:picLocks noChangeAspect="1"/>
          </p:cNvPicPr>
          <p:nvPr/>
        </p:nvPicPr>
        <p:blipFill>
          <a:blip r:embed="rId4"/>
          <a:stretch>
            <a:fillRect/>
          </a:stretch>
        </p:blipFill>
        <p:spPr>
          <a:xfrm>
            <a:off x="0" y="1434703"/>
            <a:ext cx="12192000" cy="2869406"/>
          </a:xfrm>
          <a:prstGeom prst="rect">
            <a:avLst/>
          </a:prstGeom>
        </p:spPr>
      </p:pic>
    </p:spTree>
    <p:extLst>
      <p:ext uri="{BB962C8B-B14F-4D97-AF65-F5344CB8AC3E}">
        <p14:creationId xmlns:p14="http://schemas.microsoft.com/office/powerpoint/2010/main" val="41327041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5B952-895A-4D59-8824-38023A3D6B23}"/>
              </a:ext>
            </a:extLst>
          </p:cNvPr>
          <p:cNvSpPr txBox="1"/>
          <p:nvPr/>
        </p:nvSpPr>
        <p:spPr>
          <a:xfrm>
            <a:off x="0" y="0"/>
            <a:ext cx="12192000" cy="5048562"/>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9</a:t>
            </a:r>
            <a:r>
              <a:rPr lang="vi-VN" sz="1800">
                <a:effectLst/>
                <a:latin typeface="Calibri" panose="020F0502020204030204" pitchFamily="34" charset="0"/>
                <a:ea typeface="Arial" panose="020B0604020202020204" pitchFamily="34" charset="0"/>
                <a:cs typeface="Times New Roman" panose="02020603050405020304" pitchFamily="18" charset="0"/>
              </a:rPr>
              <a:t>. BN nam 60 tuổi, nhập viện vì đau dưới sườn phải 2 ngày, không sốt, không ói, tiêu tiểu bình thường.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Tiền căn: cách 6 năm mổ cắt túi mật kèm mở OMC lấy sỏi; cách 3 năm mổ lần 2 mở OMC lấy sỏi dẫn lưu Kehr, sau đó lấy sỏi trong gan qua đường hầm Kehr.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Khám: bệnh tỉnh, sinh hiệu ổn, bụng mềm, ấn đau dưới sườn phải, không đề kháng.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CLS: Bạch cầu: 9,2 K/µL, Bilirubin toàn phần:1,8 mg/dL, Bilirubin trực tiếp: 0,9 mg/dL. Siêu âm bụng: đường mật trong gan 2 bên dãn, có vài sỏi trong gan. OMC 12mm, đoạn cuối khảo sát giới hạn do hơi.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Hình ảnh học tiếp theo TỐT NHẤT nên được thực hiện trên bệnh nhân này</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là</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gì</a:t>
            </a:r>
            <a:r>
              <a:rPr lang="en-US" sz="1800">
                <a:effectLst/>
                <a:latin typeface="Calibri" panose="020F0502020204030204" pitchFamily="34"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 a. </a:t>
            </a:r>
            <a:r>
              <a:rPr lang="en-US" sz="1800">
                <a:effectLst/>
                <a:latin typeface="Calibri" panose="020F0502020204030204" pitchFamily="34" charset="0"/>
                <a:ea typeface="Arial" panose="020B0604020202020204" pitchFamily="34" charset="0"/>
                <a:cs typeface="Times New Roman" panose="02020603050405020304" pitchFamily="18" charset="0"/>
              </a:rPr>
              <a:t>ERCP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 b. MSCT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 c. PTC</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 d. MRCP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 e. </a:t>
            </a:r>
            <a:r>
              <a:rPr lang="en-US" sz="1800">
                <a:effectLst/>
                <a:latin typeface="Calibri" panose="020F0502020204030204" pitchFamily="34" charset="0"/>
                <a:ea typeface="Arial" panose="020B0604020202020204" pitchFamily="34" charset="0"/>
                <a:cs typeface="Times New Roman" panose="02020603050405020304" pitchFamily="18" charset="0"/>
              </a:rPr>
              <a:t>EUS</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2016661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33A054-10BD-4E29-9CA7-1234282E97F8}"/>
              </a:ext>
            </a:extLst>
          </p:cNvPr>
          <p:cNvSpPr txBox="1"/>
          <p:nvPr/>
        </p:nvSpPr>
        <p:spPr>
          <a:xfrm>
            <a:off x="-2344" y="0"/>
            <a:ext cx="12194344" cy="5602559"/>
          </a:xfrm>
          <a:prstGeom prst="rect">
            <a:avLst/>
          </a:prstGeom>
          <a:noFill/>
        </p:spPr>
        <p:txBody>
          <a:bodyPr wrap="square">
            <a:spAutoFit/>
          </a:bodyPr>
          <a:lstStyle/>
          <a:p>
            <a:pPr>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29</a:t>
            </a:r>
            <a:r>
              <a:rPr lang="vi-VN" sz="1800">
                <a:effectLst/>
                <a:latin typeface="Calibri" panose="020F0502020204030204" pitchFamily="34" charset="0"/>
                <a:ea typeface="Arial" panose="020B0604020202020204" pitchFamily="34" charset="0"/>
                <a:cs typeface="Times New Roman" panose="02020603050405020304" pitchFamily="18" charset="0"/>
              </a:rPr>
              <a:t>. Biến chứng </a:t>
            </a:r>
            <a:r>
              <a:rPr lang="en-US" sz="1800" err="1">
                <a:effectLst/>
                <a:latin typeface="Calibri" panose="020F0502020204030204" pitchFamily="34" charset="0"/>
                <a:ea typeface="Arial" panose="020B0604020202020204" pitchFamily="34" charset="0"/>
                <a:cs typeface="Times New Roman" panose="02020603050405020304" pitchFamily="18" charset="0"/>
              </a:rPr>
              <a:t>có</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tần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suất</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cao</a:t>
            </a:r>
            <a:r>
              <a:rPr lang="vi-VN" sz="1800">
                <a:effectLst/>
                <a:latin typeface="Calibri" panose="020F0502020204030204" pitchFamily="34" charset="0"/>
                <a:ea typeface="Arial" panose="020B0604020202020204" pitchFamily="34" charset="0"/>
                <a:cs typeface="Times New Roman" panose="02020603050405020304" pitchFamily="18" charset="0"/>
              </a:rPr>
              <a:t> nhất của ERCP có cắt cơ vòng là</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gì</a:t>
            </a:r>
            <a:r>
              <a:rPr lang="en-US" sz="1800">
                <a:effectLst/>
                <a:latin typeface="Calibri" panose="020F0502020204030204" pitchFamily="34"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a.	Chảy máu</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Thủng tá tràng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Thủng ống mật 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	Viêm tụy cấp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indent="-342900">
              <a:lnSpc>
                <a:spcPct val="115000"/>
              </a:lnSpc>
              <a:spcAft>
                <a:spcPts val="1000"/>
              </a:spcAft>
              <a:buAutoNum type="alphaLcPeriod" startAt="5"/>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Viêm mủ đường mật</a:t>
            </a: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33</a:t>
            </a:r>
            <a:r>
              <a:rPr lang="vi-VN" sz="1800">
                <a:effectLst/>
                <a:latin typeface="Calibri" panose="020F0502020204030204" pitchFamily="34" charset="0"/>
                <a:ea typeface="Arial" panose="020B0604020202020204" pitchFamily="34" charset="0"/>
                <a:cs typeface="Times New Roman" panose="02020603050405020304" pitchFamily="18" charset="0"/>
              </a:rPr>
              <a:t>. Theo Tokyo guideline 2018, thời gian điều trị kháng sinh đối với viêm đường mật cấp Grade I do sỏi OMC sau khi dẫn lưu đường mật được khuyến cáo là bao lâu?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a. 1 ngày.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3 – 6 ngày.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4 – 7 ngày.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 5 – 8 ngày.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r>
              <a:rPr lang="vi-VN" sz="1800">
                <a:effectLst/>
                <a:latin typeface="Calibri" panose="020F0502020204030204" pitchFamily="34" charset="0"/>
                <a:ea typeface="Arial" panose="020B0604020202020204" pitchFamily="34" charset="0"/>
              </a:rPr>
              <a:t>e. Ít nhất 7 ngày. </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51015618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531004-1C13-4897-93AA-0411D5D1DCBE}"/>
              </a:ext>
            </a:extLst>
          </p:cNvPr>
          <p:cNvSpPr txBox="1"/>
          <p:nvPr/>
        </p:nvSpPr>
        <p:spPr>
          <a:xfrm>
            <a:off x="0" y="0"/>
            <a:ext cx="12192000" cy="5355312"/>
          </a:xfrm>
          <a:prstGeom prst="rect">
            <a:avLst/>
          </a:prstGeom>
          <a:noFill/>
        </p:spPr>
        <p:txBody>
          <a:bodyPr wrap="square">
            <a:spAutoFit/>
          </a:bodyPr>
          <a:lstStyle/>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34</a:t>
            </a:r>
            <a:r>
              <a:rPr lang="vi-VN" sz="1800">
                <a:effectLst/>
                <a:latin typeface="Calibri" panose="020F0502020204030204" pitchFamily="34" charset="0"/>
                <a:ea typeface="Arial" panose="020B0604020202020204" pitchFamily="34" charset="0"/>
                <a:cs typeface="Times New Roman" panose="02020603050405020304" pitchFamily="18" charset="0"/>
              </a:rPr>
              <a:t>. Phương pháp nào sau đây KHÔNG SỬ DỤNG để điều trị sỏi OMC kèm sỏi túi 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3429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a. Cắt túi mật</a:t>
            </a:r>
            <a:r>
              <a:rPr lang="en-US" sz="1800">
                <a:effectLst/>
                <a:latin typeface="Calibri" panose="020F0502020204030204" pitchFamily="34" charset="0"/>
                <a:ea typeface="Arial" panose="020B0604020202020204" pitchFamily="34" charset="0"/>
                <a:cs typeface="Times New Roman" panose="02020603050405020304" pitchFamily="18" charset="0"/>
              </a:rPr>
              <a:t>,</a:t>
            </a:r>
            <a:r>
              <a:rPr lang="vi-VN" sz="1800">
                <a:effectLst/>
                <a:latin typeface="Calibri" panose="020F0502020204030204" pitchFamily="34" charset="0"/>
                <a:ea typeface="Arial" panose="020B0604020202020204" pitchFamily="34" charset="0"/>
                <a:cs typeface="Times New Roman" panose="02020603050405020304" pitchFamily="18" charset="0"/>
              </a:rPr>
              <a:t> lấy sỏi OMC qua ống túi 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3429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Cắt túi mật</a:t>
            </a:r>
            <a:r>
              <a:rPr lang="en-US" sz="1800">
                <a:effectLst/>
                <a:latin typeface="Calibri" panose="020F0502020204030204" pitchFamily="34" charset="0"/>
                <a:ea typeface="Arial" panose="020B0604020202020204" pitchFamily="34" charset="0"/>
                <a:cs typeface="Times New Roman" panose="02020603050405020304" pitchFamily="18" charset="0"/>
              </a:rPr>
              <a:t>,</a:t>
            </a:r>
            <a:r>
              <a:rPr lang="vi-VN" sz="1800">
                <a:effectLst/>
                <a:latin typeface="Calibri" panose="020F0502020204030204" pitchFamily="34" charset="0"/>
                <a:ea typeface="Arial" panose="020B0604020202020204" pitchFamily="34" charset="0"/>
                <a:cs typeface="Times New Roman" panose="02020603050405020304" pitchFamily="18" charset="0"/>
              </a:rPr>
              <a:t> mở OMC lấy sỏi</a:t>
            </a:r>
            <a:r>
              <a:rPr lang="en-US" sz="1800">
                <a:effectLst/>
                <a:latin typeface="Calibri" panose="020F0502020204030204" pitchFamily="34" charset="0"/>
                <a:ea typeface="Arial" panose="020B0604020202020204" pitchFamily="34" charset="0"/>
                <a:cs typeface="Times New Roman" panose="02020603050405020304" pitchFamily="18" charset="0"/>
              </a:rPr>
              <a:t>,</a:t>
            </a:r>
            <a:r>
              <a:rPr lang="vi-VN" sz="1800">
                <a:effectLst/>
                <a:latin typeface="Calibri" panose="020F0502020204030204" pitchFamily="34" charset="0"/>
                <a:ea typeface="Arial" panose="020B0604020202020204" pitchFamily="34" charset="0"/>
                <a:cs typeface="Times New Roman" panose="02020603050405020304" pitchFamily="18" charset="0"/>
              </a:rPr>
              <a:t> dẫn lưu Kehr.</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3429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Cắt túi mật</a:t>
            </a:r>
            <a:r>
              <a:rPr lang="en-US" sz="1800">
                <a:effectLst/>
                <a:latin typeface="Calibri" panose="020F0502020204030204" pitchFamily="34" charset="0"/>
                <a:ea typeface="Arial" panose="020B0604020202020204" pitchFamily="34" charset="0"/>
                <a:cs typeface="Times New Roman" panose="02020603050405020304" pitchFamily="18" charset="0"/>
              </a:rPr>
              <a:t>,</a:t>
            </a:r>
            <a:r>
              <a:rPr lang="vi-VN" sz="1800">
                <a:effectLst/>
                <a:latin typeface="Calibri" panose="020F0502020204030204" pitchFamily="34" charset="0"/>
                <a:ea typeface="Arial" panose="020B0604020202020204" pitchFamily="34" charset="0"/>
                <a:cs typeface="Times New Roman" panose="02020603050405020304" pitchFamily="18" charset="0"/>
              </a:rPr>
              <a:t> mở OMC lấy sỏi</a:t>
            </a:r>
            <a:r>
              <a:rPr lang="en-US" sz="1800">
                <a:effectLst/>
                <a:latin typeface="Calibri" panose="020F0502020204030204" pitchFamily="34" charset="0"/>
                <a:ea typeface="Arial" panose="020B0604020202020204" pitchFamily="34" charset="0"/>
                <a:cs typeface="Times New Roman" panose="02020603050405020304" pitchFamily="18" charset="0"/>
              </a:rPr>
              <a:t>,</a:t>
            </a:r>
            <a:r>
              <a:rPr lang="vi-VN" sz="1800">
                <a:effectLst/>
                <a:latin typeface="Calibri" panose="020F0502020204030204" pitchFamily="34" charset="0"/>
                <a:ea typeface="Arial" panose="020B0604020202020204" pitchFamily="34" charset="0"/>
                <a:cs typeface="Times New Roman" panose="02020603050405020304" pitchFamily="18" charset="0"/>
              </a:rPr>
              <a:t> khâu kín OMC.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3429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 PTBD sau đó lấy sỏi qua da.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r>
              <a:rPr lang="vi-VN" sz="1800">
                <a:effectLst/>
                <a:latin typeface="Calibri" panose="020F0502020204030204" pitchFamily="34" charset="0"/>
                <a:ea typeface="Arial" panose="020B0604020202020204" pitchFamily="34" charset="0"/>
              </a:rPr>
              <a:t>e. ERCP lấy sỏi OMC</a:t>
            </a:r>
            <a:r>
              <a:rPr lang="en-US" sz="1800">
                <a:effectLst/>
                <a:latin typeface="Calibri" panose="020F0502020204030204" pitchFamily="34" charset="0"/>
                <a:ea typeface="Arial" panose="020B0604020202020204" pitchFamily="34" charset="0"/>
              </a:rPr>
              <a:t>,</a:t>
            </a:r>
            <a:r>
              <a:rPr lang="vi-VN" sz="1800">
                <a:effectLst/>
                <a:latin typeface="Calibri" panose="020F0502020204030204" pitchFamily="34" charset="0"/>
                <a:ea typeface="Arial" panose="020B0604020202020204" pitchFamily="34" charset="0"/>
              </a:rPr>
              <a:t> cắt túi mật.</a:t>
            </a: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37</a:t>
            </a:r>
            <a:r>
              <a:rPr lang="vi-VN" sz="1800">
                <a:effectLst/>
                <a:latin typeface="Calibri" panose="020F0502020204030204" pitchFamily="34" charset="0"/>
                <a:ea typeface="Arial" panose="020B0604020202020204" pitchFamily="34" charset="0"/>
                <a:cs typeface="Times New Roman" panose="02020603050405020304" pitchFamily="18" charset="0"/>
              </a:rPr>
              <a:t>. Bệnh nhân nữ 78 tuổi, nhập viện vì đau thượng vị, bệnh 2 ngày, kèm sốt, vàng da, không ói, tiêu tiểu bình thường.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Khám: bệnh nhân lừ đừ, vàng mắt; M: 112 lần/phút, HA: 80/50mm Hg, t0: 38,5</a:t>
            </a:r>
            <a:r>
              <a:rPr lang="vi-VN" sz="1800" baseline="30000">
                <a:effectLst/>
                <a:latin typeface="Calibri" panose="020F0502020204030204" pitchFamily="34" charset="0"/>
                <a:ea typeface="Arial" panose="020B0604020202020204" pitchFamily="34" charset="0"/>
                <a:cs typeface="Times New Roman" panose="02020603050405020304" pitchFamily="18" charset="0"/>
              </a:rPr>
              <a:t>0</a:t>
            </a:r>
            <a:r>
              <a:rPr lang="vi-VN" sz="1800">
                <a:effectLst/>
                <a:latin typeface="Calibri" panose="020F0502020204030204" pitchFamily="34" charset="0"/>
                <a:ea typeface="Arial" panose="020B0604020202020204" pitchFamily="34" charset="0"/>
                <a:cs typeface="Times New Roman" panose="02020603050405020304" pitchFamily="18" charset="0"/>
              </a:rPr>
              <a:t>C, thở 22 lần/phút, SpO2: 92%, tiểu 1200mL/ngày. Bụng: ấn đau thượng vị lệch phải, đề kháng (+).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Kết quả cận lâm sàng: Bạch cầu: 12 K/µL , Bilirubin toàn phần: 4,2 mg/dL, Creatinin: 1,1 mg/dL, INR: 1.34, tiểu cầu 290 G/L , Albumin máu: 3,2 mg/dL. MSCT Scan bụng chậu có cản quang: OMC đường kính 12mm, lòng có 1 sỏi 10mm, các cơ quan khác chưa ghi nhận bất thường.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Theo Tokyo guideline 2018, bệnh nhân này có viêm đường mật cấp không? Phân độ?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a.	Không viêm đường mật cấp.</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Viêm đường mật cấp do sỏi OMC, chưa phân độ được.</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Viêm đường mật cấp do sỏi OMC, độ I.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	Viêm đường mật cấp do sỏi OMC, độ II.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e.	Viêm đường mật cấp do sỏi OMC, độ III.</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endParaRPr lang="vi-VN"/>
          </a:p>
        </p:txBody>
      </p:sp>
    </p:spTree>
    <p:extLst>
      <p:ext uri="{BB962C8B-B14F-4D97-AF65-F5344CB8AC3E}">
        <p14:creationId xmlns:p14="http://schemas.microsoft.com/office/powerpoint/2010/main" val="7224864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62BC14-80AF-46F2-B875-4CE2654675D4}"/>
              </a:ext>
            </a:extLst>
          </p:cNvPr>
          <p:cNvSpPr txBox="1"/>
          <p:nvPr/>
        </p:nvSpPr>
        <p:spPr>
          <a:xfrm>
            <a:off x="0" y="0"/>
            <a:ext cx="12192000" cy="5304978"/>
          </a:xfrm>
          <a:prstGeom prst="rect">
            <a:avLst/>
          </a:prstGeom>
          <a:noFill/>
        </p:spPr>
        <p:txBody>
          <a:bodyPr wrap="square">
            <a:spAutoFit/>
          </a:bodyPr>
          <a:lstStyle/>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41</a:t>
            </a:r>
            <a:r>
              <a:rPr lang="vi-VN" sz="1800">
                <a:effectLst/>
                <a:latin typeface="Calibri" panose="020F0502020204030204" pitchFamily="34" charset="0"/>
                <a:ea typeface="Arial" panose="020B0604020202020204" pitchFamily="34" charset="0"/>
                <a:cs typeface="Times New Roman" panose="02020603050405020304" pitchFamily="18" charset="0"/>
              </a:rPr>
              <a:t>.  Xét nghiệm nào bên dưới tăng trong trường hợp viêm đường mật do 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a. Amylase</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PLT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AST, ALT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 Albumin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e. PT,APTT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42</a:t>
            </a:r>
            <a:r>
              <a:rPr lang="vi-VN" sz="1800">
                <a:effectLst/>
                <a:latin typeface="Calibri" panose="020F0502020204030204" pitchFamily="34" charset="0"/>
                <a:ea typeface="Arial" panose="020B0604020202020204" pitchFamily="34" charset="0"/>
                <a:cs typeface="Times New Roman" panose="02020603050405020304" pitchFamily="18" charset="0"/>
              </a:rPr>
              <a:t>.</a:t>
            </a:r>
            <a:r>
              <a:rPr lang="en-US" sz="1800">
                <a:effectLst/>
                <a:latin typeface="Calibri" panose="020F0502020204030204" pitchFamily="34" charset="0"/>
                <a:ea typeface="Arial" panose="020B0604020202020204" pitchFamily="34" charset="0"/>
                <a:cs typeface="Times New Roman" panose="02020603050405020304" pitchFamily="18" charset="0"/>
              </a:rPr>
              <a:t> Theo TG2018 </a:t>
            </a:r>
            <a:r>
              <a:rPr lang="en-US" sz="1800" err="1">
                <a:effectLst/>
                <a:latin typeface="Calibri" panose="020F0502020204030204" pitchFamily="34" charset="0"/>
                <a:ea typeface="Arial" panose="020B0604020202020204" pitchFamily="34" charset="0"/>
                <a:cs typeface="Times New Roman" panose="02020603050405020304" pitchFamily="18" charset="0"/>
              </a:rPr>
              <a:t>về</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viêm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túi</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mật</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cấp</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giá</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trị</a:t>
            </a:r>
            <a:r>
              <a:rPr lang="en-US" sz="1800">
                <a:effectLst/>
                <a:latin typeface="Calibri" panose="020F0502020204030204" pitchFamily="34" charset="0"/>
                <a:ea typeface="Arial" panose="020B0604020202020204" pitchFamily="34" charset="0"/>
                <a:cs typeface="Times New Roman" panose="02020603050405020304" pitchFamily="18" charset="0"/>
              </a:rPr>
              <a:t> INR </a:t>
            </a:r>
            <a:r>
              <a:rPr lang="en-US" sz="1800" err="1">
                <a:effectLst/>
                <a:latin typeface="Calibri" panose="020F0502020204030204" pitchFamily="34" charset="0"/>
                <a:ea typeface="Arial" panose="020B0604020202020204" pitchFamily="34" charset="0"/>
                <a:cs typeface="Times New Roman" panose="02020603050405020304" pitchFamily="18" charset="0"/>
              </a:rPr>
              <a:t>lớn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hơn</a:t>
            </a:r>
            <a:r>
              <a:rPr lang="en-US" sz="1800">
                <a:effectLst/>
                <a:latin typeface="Calibri" panose="020F0502020204030204" pitchFamily="34" charset="0"/>
                <a:ea typeface="Arial" panose="020B0604020202020204" pitchFamily="34" charset="0"/>
                <a:cs typeface="Times New Roman" panose="02020603050405020304" pitchFamily="18" charset="0"/>
              </a:rPr>
              <a:t> bao </a:t>
            </a:r>
            <a:r>
              <a:rPr lang="en-US" sz="1800" err="1">
                <a:effectLst/>
                <a:latin typeface="Calibri" panose="020F0502020204030204" pitchFamily="34" charset="0"/>
                <a:ea typeface="Arial" panose="020B0604020202020204" pitchFamily="34" charset="0"/>
                <a:cs typeface="Times New Roman" panose="02020603050405020304" pitchFamily="18" charset="0"/>
              </a:rPr>
              <a:t>nhiêu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sẽ</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được</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xem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là</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nặng</a:t>
            </a:r>
            <a:r>
              <a:rPr lang="en-US" sz="1800">
                <a:effectLst/>
                <a:latin typeface="Calibri" panose="020F0502020204030204" pitchFamily="34" charset="0"/>
                <a:ea typeface="Arial" panose="020B0604020202020204" pitchFamily="34" charset="0"/>
                <a:cs typeface="Times New Roman" panose="02020603050405020304" pitchFamily="18" charset="0"/>
              </a:rPr>
              <a:t> (grade 3)?</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a. 1.2</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b. 1.3</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c. 1.4</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d. 1.5</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e. 1.6 </a:t>
            </a:r>
          </a:p>
          <a:p>
            <a:pPr algn="jus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54</a:t>
            </a:r>
            <a:r>
              <a:rPr lang="vi-VN" sz="1800">
                <a:effectLst/>
                <a:latin typeface="Calibri" panose="020F0502020204030204" pitchFamily="34" charset="0"/>
                <a:ea typeface="Arial" panose="020B0604020202020204" pitchFamily="34" charset="0"/>
                <a:cs typeface="Times New Roman" panose="02020603050405020304" pitchFamily="18" charset="0"/>
              </a:rPr>
              <a:t>. Tắc ruột do sỏi mật </a:t>
            </a:r>
            <a:r>
              <a:rPr lang="en-US" sz="1800" err="1">
                <a:effectLst/>
                <a:latin typeface="Calibri" panose="020F0502020204030204" pitchFamily="34" charset="0"/>
                <a:ea typeface="Arial" panose="020B0604020202020204" pitchFamily="34" charset="0"/>
                <a:cs typeface="Times New Roman" panose="02020603050405020304" pitchFamily="18" charset="0"/>
              </a:rPr>
              <a:t>là</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một</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bệnh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cảnh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hiếm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gặp</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Bệnh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cảnh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này</a:t>
            </a:r>
            <a:r>
              <a:rPr lang="vi-VN" sz="1800">
                <a:effectLst/>
                <a:latin typeface="Calibri" panose="020F0502020204030204" pitchFamily="34" charset="0"/>
                <a:ea typeface="Arial" panose="020B0604020202020204" pitchFamily="34" charset="0"/>
                <a:cs typeface="Times New Roman" panose="02020603050405020304" pitchFamily="18" charset="0"/>
              </a:rPr>
              <a:t> gặp trên đối tượng BN nào?</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a</a:t>
            </a:r>
            <a:r>
              <a:rPr lang="vi-VN" sz="1800">
                <a:effectLst/>
                <a:latin typeface="Calibri" panose="020F0502020204030204" pitchFamily="34" charset="0"/>
                <a:ea typeface="Arial" panose="020B0604020202020204" pitchFamily="34" charset="0"/>
                <a:cs typeface="Times New Roman" panose="02020603050405020304" pitchFamily="18" charset="0"/>
              </a:rPr>
              <a:t>. Bệnh nhân già yếu, mất sức nhai</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b</a:t>
            </a:r>
            <a:r>
              <a:rPr lang="vi-VN" sz="1800">
                <a:effectLst/>
                <a:latin typeface="Calibri" panose="020F0502020204030204" pitchFamily="34" charset="0"/>
                <a:ea typeface="Arial" panose="020B0604020202020204" pitchFamily="34" charset="0"/>
                <a:cs typeface="Times New Roman" panose="02020603050405020304" pitchFamily="18" charset="0"/>
              </a:rPr>
              <a:t>. Bệnh nhân bị sỏi đường mật trong gan tái phát nhiều lần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c</a:t>
            </a:r>
            <a:r>
              <a:rPr lang="vi-VN" sz="1800">
                <a:effectLst/>
                <a:latin typeface="Calibri" panose="020F0502020204030204" pitchFamily="34" charset="0"/>
                <a:ea typeface="Arial" panose="020B0604020202020204" pitchFamily="34" charset="0"/>
                <a:cs typeface="Times New Roman" panose="02020603050405020304" pitchFamily="18" charset="0"/>
              </a:rPr>
              <a:t>. Bệnh nhân bị viêm túi mật mạn tính do sỏi tái phát nhiều lần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d</a:t>
            </a:r>
            <a:r>
              <a:rPr lang="vi-VN" sz="1800">
                <a:effectLst/>
                <a:latin typeface="Calibri" panose="020F0502020204030204" pitchFamily="34" charset="0"/>
                <a:ea typeface="Arial" panose="020B0604020202020204" pitchFamily="34" charset="0"/>
                <a:cs typeface="Times New Roman" panose="02020603050405020304" pitchFamily="18" charset="0"/>
              </a:rPr>
              <a:t>. Bệnh nhân đã làm ERCP cắt cơ vòng Oddi</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e. </a:t>
            </a:r>
            <a:r>
              <a:rPr lang="en-US" sz="1800" err="1">
                <a:effectLst/>
                <a:latin typeface="Calibri" panose="020F0502020204030204" pitchFamily="34" charset="0"/>
                <a:ea typeface="Arial" panose="020B0604020202020204" pitchFamily="34" charset="0"/>
                <a:cs typeface="Times New Roman" panose="02020603050405020304" pitchFamily="18" charset="0"/>
              </a:rPr>
              <a:t>Bệnh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nhân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có</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tình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trạng</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dính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ruột</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nặng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1579914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Y14-HK2</a:t>
            </a:r>
          </a:p>
        </p:txBody>
      </p:sp>
    </p:spTree>
    <p:extLst>
      <p:ext uri="{BB962C8B-B14F-4D97-AF65-F5344CB8AC3E}">
        <p14:creationId xmlns:p14="http://schemas.microsoft.com/office/powerpoint/2010/main" val="10990925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C58659-FC73-4863-9E69-ADE5A48BD508}"/>
              </a:ext>
            </a:extLst>
          </p:cNvPr>
          <p:cNvSpPr txBox="1"/>
          <p:nvPr/>
        </p:nvSpPr>
        <p:spPr>
          <a:xfrm>
            <a:off x="0" y="0"/>
            <a:ext cx="12192000" cy="5680466"/>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24</a:t>
            </a:r>
            <a:r>
              <a:rPr lang="vi-VN" sz="1800">
                <a:effectLst/>
                <a:latin typeface="Calibri" panose="020F0502020204030204" pitchFamily="34" charset="0"/>
                <a:ea typeface="Arial" panose="020B0604020202020204" pitchFamily="34" charset="0"/>
                <a:cs typeface="Times New Roman" panose="02020603050405020304" pitchFamily="18" charset="0"/>
              </a:rPr>
              <a:t>. Khối u của tạng nào sau đây có thể sẽ có tính chất di động theo nhịp thở khi khám?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a. Đại tràng ngang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Dạ dày</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Ruột non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 Túi 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e. Tụy</a:t>
            </a: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30</a:t>
            </a:r>
            <a:r>
              <a:rPr lang="vi-VN"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Thời</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gian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thông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thường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để</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đường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hầm</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Kehr</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lành</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có</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thể</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sử</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dụng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để</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nội</a:t>
            </a:r>
            <a:r>
              <a:rPr lang="fr-FR" sz="1800">
                <a:effectLst/>
                <a:latin typeface="Calibri" panose="020F0502020204030204" pitchFamily="34" charset="0"/>
                <a:ea typeface="Arial" panose="020B0604020202020204" pitchFamily="34" charset="0"/>
                <a:cs typeface="Times New Roman" panose="02020603050405020304" pitchFamily="18" charset="0"/>
              </a:rPr>
              <a:t> soi </a:t>
            </a:r>
            <a:r>
              <a:rPr lang="fr-FR" sz="1800" err="1">
                <a:effectLst/>
                <a:latin typeface="Calibri" panose="020F0502020204030204" pitchFamily="34" charset="0"/>
                <a:ea typeface="Arial" panose="020B0604020202020204" pitchFamily="34" charset="0"/>
                <a:cs typeface="Times New Roman" panose="02020603050405020304" pitchFamily="18" charset="0"/>
              </a:rPr>
              <a:t>đường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mật</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lấy</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sỏi</a:t>
            </a:r>
            <a:r>
              <a:rPr lang="fr-FR" sz="1800">
                <a:effectLst/>
                <a:latin typeface="Calibri" panose="020F0502020204030204" pitchFamily="34" charset="0"/>
                <a:ea typeface="Arial" panose="020B0604020202020204" pitchFamily="34" charset="0"/>
                <a:cs typeface="Times New Roman" panose="02020603050405020304" pitchFamily="18" charset="0"/>
              </a:rPr>
              <a:t> là bao </a:t>
            </a:r>
            <a:r>
              <a:rPr lang="fr-FR" sz="1800" err="1">
                <a:effectLst/>
                <a:latin typeface="Calibri" panose="020F0502020204030204" pitchFamily="34" charset="0"/>
                <a:ea typeface="Arial" panose="020B0604020202020204" pitchFamily="34" charset="0"/>
                <a:cs typeface="Times New Roman" panose="02020603050405020304" pitchFamily="18" charset="0"/>
              </a:rPr>
              <a:t>lâu</a:t>
            </a:r>
            <a:r>
              <a:rPr lang="fr-FR" sz="1800">
                <a:effectLst/>
                <a:latin typeface="Calibri" panose="020F0502020204030204" pitchFamily="34" charset="0"/>
                <a:ea typeface="Arial" panose="020B0604020202020204" pitchFamily="34" charset="0"/>
                <a:cs typeface="Times New Roman" panose="02020603050405020304" pitchFamily="18" charset="0"/>
              </a:rPr>
              <a:t>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a. 1 </a:t>
            </a:r>
            <a:r>
              <a:rPr lang="fr-FR" sz="1800" err="1">
                <a:effectLst/>
                <a:latin typeface="Calibri" panose="020F0502020204030204" pitchFamily="34" charset="0"/>
                <a:ea typeface="Arial" panose="020B0604020202020204" pitchFamily="34" charset="0"/>
                <a:cs typeface="Times New Roman" panose="02020603050405020304" pitchFamily="18" charset="0"/>
              </a:rPr>
              <a:t>tuần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sau</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mổ</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b. 2 </a:t>
            </a:r>
            <a:r>
              <a:rPr lang="fr-FR" sz="1800" err="1">
                <a:effectLst/>
                <a:latin typeface="Calibri" panose="020F0502020204030204" pitchFamily="34" charset="0"/>
                <a:ea typeface="Arial" panose="020B0604020202020204" pitchFamily="34" charset="0"/>
                <a:cs typeface="Times New Roman" panose="02020603050405020304" pitchFamily="18" charset="0"/>
              </a:rPr>
              <a:t>tuần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sau</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mổ</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c. 3 </a:t>
            </a:r>
            <a:r>
              <a:rPr lang="fr-FR" sz="1800" err="1">
                <a:effectLst/>
                <a:latin typeface="Calibri" panose="020F0502020204030204" pitchFamily="34" charset="0"/>
                <a:ea typeface="Arial" panose="020B0604020202020204" pitchFamily="34" charset="0"/>
                <a:cs typeface="Times New Roman" panose="02020603050405020304" pitchFamily="18" charset="0"/>
              </a:rPr>
              <a:t>tuần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sau</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mổ</a:t>
            </a:r>
            <a:r>
              <a:rPr lang="fr-FR" sz="1800">
                <a:effectLst/>
                <a:latin typeface="Calibri" panose="020F0502020204030204" pitchFamily="34" charset="0"/>
                <a:ea typeface="Arial" panose="020B0604020202020204" pitchFamily="34" charset="0"/>
                <a:cs typeface="Times New Roman" panose="02020603050405020304" pitchFamily="18" charset="0"/>
              </a:rPr>
              <a:t>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d. 4 </a:t>
            </a:r>
            <a:r>
              <a:rPr lang="fr-FR" sz="1800" err="1">
                <a:effectLst/>
                <a:latin typeface="Calibri" panose="020F0502020204030204" pitchFamily="34" charset="0"/>
                <a:ea typeface="Arial" panose="020B0604020202020204" pitchFamily="34" charset="0"/>
                <a:cs typeface="Times New Roman" panose="02020603050405020304" pitchFamily="18" charset="0"/>
              </a:rPr>
              <a:t>tuần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sau</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mổ</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e. 5 </a:t>
            </a:r>
            <a:r>
              <a:rPr lang="fr-FR" sz="1800" err="1">
                <a:effectLst/>
                <a:latin typeface="Calibri" panose="020F0502020204030204" pitchFamily="34" charset="0"/>
                <a:ea typeface="Arial" panose="020B0604020202020204" pitchFamily="34" charset="0"/>
                <a:cs typeface="Times New Roman" panose="02020603050405020304" pitchFamily="18" charset="0"/>
              </a:rPr>
              <a:t>tuần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sau</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mổ</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5643379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CEE12B-141C-4F38-8015-BC27D3031901}"/>
              </a:ext>
            </a:extLst>
          </p:cNvPr>
          <p:cNvSpPr txBox="1"/>
          <p:nvPr/>
        </p:nvSpPr>
        <p:spPr>
          <a:xfrm>
            <a:off x="0" y="0"/>
            <a:ext cx="12192000" cy="7786747"/>
          </a:xfrm>
          <a:prstGeom prst="rect">
            <a:avLst/>
          </a:prstGeom>
          <a:noFill/>
        </p:spPr>
        <p:txBody>
          <a:bodyPr wrap="square">
            <a:spAutoFit/>
          </a:bodyPr>
          <a:lstStyle/>
          <a:p>
            <a:pPr algn="just">
              <a:lnSpc>
                <a:spcPct val="115000"/>
              </a:lnSpc>
              <a:spcAft>
                <a:spcPts val="1000"/>
              </a:spcAft>
              <a:tabLst>
                <a:tab pos="-114300" algn="l"/>
              </a:tabLst>
            </a:pPr>
            <a:r>
              <a:rPr lang="fr-FR" sz="1800" err="1">
                <a:effectLst/>
                <a:latin typeface="Calibri" panose="020F0502020204030204" pitchFamily="34" charset="0"/>
                <a:ea typeface="Arial" panose="020B0604020202020204" pitchFamily="34" charset="0"/>
                <a:cs typeface="Times New Roman" panose="02020603050405020304" pitchFamily="18" charset="0"/>
              </a:rPr>
              <a:t>Câu</a:t>
            </a:r>
            <a:r>
              <a:rPr lang="fr-FR" sz="1800">
                <a:effectLst/>
                <a:latin typeface="Calibri" panose="020F0502020204030204" pitchFamily="34" charset="0"/>
                <a:ea typeface="Arial" panose="020B0604020202020204" pitchFamily="34" charset="0"/>
                <a:cs typeface="Times New Roman" panose="02020603050405020304" pitchFamily="18" charset="0"/>
              </a:rPr>
              <a:t> 33. </a:t>
            </a:r>
            <a:r>
              <a:rPr lang="fr-FR" sz="1800" err="1">
                <a:effectLst/>
                <a:latin typeface="Calibri" panose="020F0502020204030204" pitchFamily="34" charset="0"/>
                <a:ea typeface="Arial" panose="020B0604020202020204" pitchFamily="34" charset="0"/>
                <a:cs typeface="Times New Roman" panose="02020603050405020304" pitchFamily="18" charset="0"/>
              </a:rPr>
              <a:t>Bệnh</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nhân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nữ</a:t>
            </a:r>
            <a:r>
              <a:rPr lang="fr-FR" sz="1800">
                <a:effectLst/>
                <a:latin typeface="Calibri" panose="020F0502020204030204" pitchFamily="34" charset="0"/>
                <a:ea typeface="Arial" panose="020B0604020202020204" pitchFamily="34" charset="0"/>
                <a:cs typeface="Times New Roman" panose="02020603050405020304" pitchFamily="18" charset="0"/>
              </a:rPr>
              <a:t>, 64t, </a:t>
            </a:r>
            <a:r>
              <a:rPr lang="fr-FR" sz="1800" err="1">
                <a:effectLst/>
                <a:latin typeface="Calibri" panose="020F0502020204030204" pitchFamily="34" charset="0"/>
                <a:ea typeface="Arial" panose="020B0604020202020204" pitchFamily="34" charset="0"/>
                <a:cs typeface="Times New Roman" panose="02020603050405020304" pitchFamily="18" charset="0"/>
              </a:rPr>
              <a:t>nhập</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viện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vì</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đau</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âm</a:t>
            </a:r>
            <a:r>
              <a:rPr lang="fr-FR" sz="1800">
                <a:effectLst/>
                <a:latin typeface="Calibri" panose="020F0502020204030204" pitchFamily="34" charset="0"/>
                <a:ea typeface="Arial" panose="020B0604020202020204" pitchFamily="34" charset="0"/>
                <a:cs typeface="Times New Roman" panose="02020603050405020304" pitchFamily="18" charset="0"/>
              </a:rPr>
              <a:t> ỉ </a:t>
            </a:r>
            <a:r>
              <a:rPr lang="fr-FR" sz="1800" err="1">
                <a:effectLst/>
                <a:latin typeface="Calibri" panose="020F0502020204030204" pitchFamily="34" charset="0"/>
                <a:ea typeface="Arial" panose="020B0604020202020204" pitchFamily="34" charset="0"/>
                <a:cs typeface="Times New Roman" panose="02020603050405020304" pitchFamily="18" charset="0"/>
              </a:rPr>
              <a:t>hạ</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sườn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phải</a:t>
            </a:r>
            <a:r>
              <a:rPr lang="fr-FR" sz="1800">
                <a:effectLst/>
                <a:latin typeface="Calibri" panose="020F0502020204030204" pitchFamily="34" charset="0"/>
                <a:ea typeface="Arial" panose="020B0604020202020204" pitchFamily="34" charset="0"/>
                <a:cs typeface="Times New Roman" panose="02020603050405020304" pitchFamily="18" charset="0"/>
              </a:rPr>
              <a:t> 2 </a:t>
            </a:r>
            <a:r>
              <a:rPr lang="fr-FR" sz="1800" err="1">
                <a:effectLst/>
                <a:latin typeface="Calibri" panose="020F0502020204030204" pitchFamily="34" charset="0"/>
                <a:ea typeface="Arial" panose="020B0604020202020204" pitchFamily="34" charset="0"/>
                <a:cs typeface="Times New Roman" panose="02020603050405020304" pitchFamily="18" charset="0"/>
              </a:rPr>
              <a:t>ngày</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err="1">
                <a:effectLst/>
                <a:latin typeface="Calibri" panose="020F0502020204030204" pitchFamily="34" charset="0"/>
                <a:ea typeface="Arial" panose="020B0604020202020204" pitchFamily="34" charset="0"/>
                <a:cs typeface="Times New Roman" panose="02020603050405020304" pitchFamily="18" charset="0"/>
              </a:rPr>
              <a:t>Khám</a:t>
            </a:r>
            <a:r>
              <a:rPr lang="fr-FR" sz="1800">
                <a:effectLst/>
                <a:latin typeface="Calibri" panose="020F0502020204030204" pitchFamily="34" charset="0"/>
                <a:ea typeface="Arial" panose="020B0604020202020204" pitchFamily="34" charset="0"/>
                <a:cs typeface="Times New Roman" panose="02020603050405020304" pitchFamily="18" charset="0"/>
              </a:rPr>
              <a:t> : </a:t>
            </a:r>
            <a:r>
              <a:rPr lang="fr-FR" sz="1800" err="1">
                <a:effectLst/>
                <a:latin typeface="Calibri" panose="020F0502020204030204" pitchFamily="34" charset="0"/>
                <a:ea typeface="Arial" panose="020B0604020202020204" pitchFamily="34" charset="0"/>
                <a:cs typeface="Times New Roman" panose="02020603050405020304" pitchFamily="18" charset="0"/>
              </a:rPr>
              <a:t>kết</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mạc</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vàng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nhẹ</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sốt</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nhẹ</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ấn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đau</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hạ</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sườn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phải</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không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sờ</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thấy</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túi</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mật</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rõ</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err="1">
                <a:effectLst/>
                <a:latin typeface="Calibri" panose="020F0502020204030204" pitchFamily="34" charset="0"/>
                <a:ea typeface="Arial" panose="020B0604020202020204" pitchFamily="34" charset="0"/>
                <a:cs typeface="Times New Roman" panose="02020603050405020304" pitchFamily="18" charset="0"/>
              </a:rPr>
              <a:t>Siêu</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âm</a:t>
            </a:r>
            <a:r>
              <a:rPr lang="fr-FR" sz="1800">
                <a:effectLst/>
                <a:latin typeface="Calibri" panose="020F0502020204030204" pitchFamily="34" charset="0"/>
                <a:ea typeface="Arial" panose="020B0604020202020204" pitchFamily="34" charset="0"/>
                <a:cs typeface="Times New Roman" panose="02020603050405020304" pitchFamily="18" charset="0"/>
              </a:rPr>
              <a:t> : </a:t>
            </a:r>
            <a:r>
              <a:rPr lang="fr-FR" sz="1800" err="1">
                <a:effectLst/>
                <a:latin typeface="Calibri" panose="020F0502020204030204" pitchFamily="34" charset="0"/>
                <a:ea typeface="Arial" panose="020B0604020202020204" pitchFamily="34" charset="0"/>
                <a:cs typeface="Times New Roman" panose="02020603050405020304" pitchFamily="18" charset="0"/>
              </a:rPr>
              <a:t>túi</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mật</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không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căng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vách</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mỏng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không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thấy</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sỏi</a:t>
            </a:r>
            <a:r>
              <a:rPr lang="fr-FR" sz="1800">
                <a:effectLst/>
                <a:latin typeface="Calibri" panose="020F0502020204030204" pitchFamily="34" charset="0"/>
                <a:ea typeface="Arial" panose="020B0604020202020204" pitchFamily="34" charset="0"/>
                <a:cs typeface="Times New Roman" panose="02020603050405020304" pitchFamily="18" charset="0"/>
              </a:rPr>
              <a:t>. OMC </a:t>
            </a:r>
            <a:r>
              <a:rPr lang="fr-FR" sz="1800" err="1">
                <a:effectLst/>
                <a:latin typeface="Calibri" panose="020F0502020204030204" pitchFamily="34" charset="0"/>
                <a:ea typeface="Arial" panose="020B0604020202020204" pitchFamily="34" charset="0"/>
                <a:cs typeface="Times New Roman" panose="02020603050405020304" pitchFamily="18" charset="0"/>
              </a:rPr>
              <a:t>đường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kính</a:t>
            </a:r>
            <a:r>
              <a:rPr lang="fr-FR" sz="1800">
                <a:effectLst/>
                <a:latin typeface="Calibri" panose="020F0502020204030204" pitchFamily="34" charset="0"/>
                <a:ea typeface="Arial" panose="020B0604020202020204" pitchFamily="34" charset="0"/>
                <a:cs typeface="Times New Roman" panose="02020603050405020304" pitchFamily="18" charset="0"/>
              </a:rPr>
              <a:t> 8mm, </a:t>
            </a:r>
            <a:r>
              <a:rPr lang="fr-FR" sz="1800" err="1">
                <a:effectLst/>
                <a:latin typeface="Calibri" panose="020F0502020204030204" pitchFamily="34" charset="0"/>
                <a:ea typeface="Arial" panose="020B0604020202020204" pitchFamily="34" charset="0"/>
                <a:cs typeface="Times New Roman" panose="02020603050405020304" pitchFamily="18" charset="0"/>
              </a:rPr>
              <a:t>có</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một</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viên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sỏi</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kích</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thước</a:t>
            </a:r>
            <a:r>
              <a:rPr lang="fr-FR" sz="1800">
                <a:effectLst/>
                <a:latin typeface="Calibri" panose="020F0502020204030204" pitchFamily="34" charset="0"/>
                <a:ea typeface="Arial" panose="020B0604020202020204" pitchFamily="34" charset="0"/>
                <a:cs typeface="Times New Roman" panose="02020603050405020304" pitchFamily="18" charset="0"/>
              </a:rPr>
              <a:t> 7x7 mm ở </a:t>
            </a:r>
            <a:r>
              <a:rPr lang="fr-FR" sz="1800" err="1">
                <a:effectLst/>
                <a:latin typeface="Calibri" panose="020F0502020204030204" pitchFamily="34" charset="0"/>
                <a:ea typeface="Arial" panose="020B0604020202020204" pitchFamily="34" charset="0"/>
                <a:cs typeface="Times New Roman" panose="02020603050405020304" pitchFamily="18" charset="0"/>
              </a:rPr>
              <a:t>đoạn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cuối</a:t>
            </a:r>
            <a:r>
              <a:rPr lang="fr-FR" sz="1800">
                <a:effectLst/>
                <a:latin typeface="Calibri" panose="020F0502020204030204" pitchFamily="34" charset="0"/>
                <a:ea typeface="Arial" panose="020B0604020202020204" pitchFamily="34" charset="0"/>
                <a:cs typeface="Times New Roman" panose="02020603050405020304" pitchFamily="18" charset="0"/>
              </a:rPr>
              <a:t> OMC. </a:t>
            </a:r>
            <a:r>
              <a:rPr lang="fr-FR" sz="1800" err="1">
                <a:effectLst/>
                <a:latin typeface="Calibri" panose="020F0502020204030204" pitchFamily="34" charset="0"/>
                <a:ea typeface="Arial" panose="020B0604020202020204" pitchFamily="34" charset="0"/>
                <a:cs typeface="Times New Roman" panose="02020603050405020304" pitchFamily="18" charset="0"/>
              </a:rPr>
              <a:t>Không</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thấy</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sỏi</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trong</a:t>
            </a:r>
            <a:r>
              <a:rPr lang="fr-FR" sz="1800">
                <a:effectLst/>
                <a:latin typeface="Calibri" panose="020F0502020204030204" pitchFamily="34" charset="0"/>
                <a:ea typeface="Arial" panose="020B0604020202020204" pitchFamily="34" charset="0"/>
                <a:cs typeface="Times New Roman" panose="02020603050405020304" pitchFamily="18" charset="0"/>
              </a:rPr>
              <a:t> 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err="1">
                <a:effectLst/>
                <a:latin typeface="Calibri" panose="020F0502020204030204" pitchFamily="34" charset="0"/>
                <a:ea typeface="Arial" panose="020B0604020202020204" pitchFamily="34" charset="0"/>
                <a:cs typeface="Times New Roman" panose="02020603050405020304" pitchFamily="18" charset="0"/>
              </a:rPr>
              <a:t>Lựa</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chọn</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nào</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tiếp</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theo</a:t>
            </a:r>
            <a:r>
              <a:rPr lang="fr-FR" sz="1800">
                <a:effectLst/>
                <a:latin typeface="Calibri" panose="020F0502020204030204" pitchFamily="34" charset="0"/>
                <a:ea typeface="Arial" panose="020B0604020202020204" pitchFamily="34" charset="0"/>
                <a:cs typeface="Times New Roman" panose="02020603050405020304" pitchFamily="18" charset="0"/>
              </a:rPr>
              <a:t> là </a:t>
            </a:r>
            <a:r>
              <a:rPr lang="fr-FR" sz="1800" err="1">
                <a:effectLst/>
                <a:latin typeface="Calibri" panose="020F0502020204030204" pitchFamily="34" charset="0"/>
                <a:ea typeface="Arial" panose="020B0604020202020204" pitchFamily="34" charset="0"/>
                <a:cs typeface="Times New Roman" panose="02020603050405020304" pitchFamily="18" charset="0"/>
              </a:rPr>
              <a:t>phù</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hợp</a:t>
            </a:r>
            <a:r>
              <a:rPr lang="fr-FR" sz="1800">
                <a:effectLst/>
                <a:latin typeface="Calibri" panose="020F0502020204030204" pitchFamily="34"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a. </a:t>
            </a:r>
            <a:r>
              <a:rPr lang="fr-FR" sz="1800" err="1">
                <a:effectLst/>
                <a:latin typeface="Calibri" panose="020F0502020204030204" pitchFamily="34" charset="0"/>
                <a:ea typeface="Arial" panose="020B0604020202020204" pitchFamily="34" charset="0"/>
                <a:cs typeface="Times New Roman" panose="02020603050405020304" pitchFamily="18" charset="0"/>
              </a:rPr>
              <a:t>Mổ</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cắt</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túi</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b. </a:t>
            </a:r>
            <a:r>
              <a:rPr lang="fr-FR" sz="1800" err="1">
                <a:effectLst/>
                <a:latin typeface="Calibri" panose="020F0502020204030204" pitchFamily="34" charset="0"/>
                <a:ea typeface="Arial" panose="020B0604020202020204" pitchFamily="34" charset="0"/>
                <a:cs typeface="Times New Roman" panose="02020603050405020304" pitchFamily="18" charset="0"/>
              </a:rPr>
              <a:t>Mổ</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mở</a:t>
            </a:r>
            <a:r>
              <a:rPr lang="fr-FR" sz="1800">
                <a:effectLst/>
                <a:latin typeface="Calibri" panose="020F0502020204030204" pitchFamily="34" charset="0"/>
                <a:ea typeface="Arial" panose="020B0604020202020204" pitchFamily="34" charset="0"/>
                <a:cs typeface="Times New Roman" panose="02020603050405020304" pitchFamily="18" charset="0"/>
              </a:rPr>
              <a:t> OMC </a:t>
            </a:r>
            <a:r>
              <a:rPr lang="fr-FR" sz="1800" err="1">
                <a:effectLst/>
                <a:latin typeface="Calibri" panose="020F0502020204030204" pitchFamily="34" charset="0"/>
                <a:ea typeface="Arial" panose="020B0604020202020204" pitchFamily="34" charset="0"/>
                <a:cs typeface="Times New Roman" panose="02020603050405020304" pitchFamily="18" charset="0"/>
              </a:rPr>
              <a:t>lấy</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c. ERCP </a:t>
            </a:r>
            <a:r>
              <a:rPr lang="fr-FR" sz="1800" err="1">
                <a:effectLst/>
                <a:latin typeface="Calibri" panose="020F0502020204030204" pitchFamily="34" charset="0"/>
                <a:ea typeface="Arial" panose="020B0604020202020204" pitchFamily="34" charset="0"/>
                <a:cs typeface="Times New Roman" panose="02020603050405020304" pitchFamily="18" charset="0"/>
              </a:rPr>
              <a:t>lấy</a:t>
            </a:r>
            <a:r>
              <a:rPr lang="fr-FR" sz="1800">
                <a:effectLst/>
                <a:latin typeface="Calibri" panose="020F0502020204030204" pitchFamily="34" charset="0"/>
                <a:ea typeface="Arial" panose="020B0604020202020204" pitchFamily="34" charset="0"/>
                <a:cs typeface="Times New Roman" panose="02020603050405020304" pitchFamily="18" charset="0"/>
              </a:rPr>
              <a:t> </a:t>
            </a:r>
            <a:r>
              <a:rPr lang="fr-FR" sz="1800" err="1">
                <a:effectLst/>
                <a:latin typeface="Calibri" panose="020F0502020204030204" pitchFamily="34" charset="0"/>
                <a:ea typeface="Arial" panose="020B0604020202020204" pitchFamily="34" charset="0"/>
                <a:cs typeface="Times New Roman" panose="02020603050405020304" pitchFamily="18" charset="0"/>
              </a:rPr>
              <a:t>sỏi</a:t>
            </a:r>
            <a:r>
              <a:rPr lang="fr-FR" sz="1800">
                <a:effectLst/>
                <a:latin typeface="Calibri" panose="020F0502020204030204" pitchFamily="34"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fr-FR" sz="1800">
                <a:effectLst/>
                <a:latin typeface="Calibri" panose="020F0502020204030204" pitchFamily="34" charset="0"/>
                <a:ea typeface="Arial" panose="020B0604020202020204" pitchFamily="34" charset="0"/>
                <a:cs typeface="Times New Roman" panose="02020603050405020304" pitchFamily="18" charset="0"/>
              </a:rPr>
              <a:t>d. PTBD</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e. </a:t>
            </a:r>
            <a:r>
              <a:rPr lang="en-US" sz="1800" err="1">
                <a:effectLst/>
                <a:latin typeface="Calibri" panose="020F0502020204030204" pitchFamily="34" charset="0"/>
                <a:ea typeface="Arial" panose="020B0604020202020204" pitchFamily="34" charset="0"/>
                <a:cs typeface="Times New Roman" panose="02020603050405020304" pitchFamily="18" charset="0"/>
              </a:rPr>
              <a:t>Điều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trị</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nội</a:t>
            </a:r>
            <a:r>
              <a:rPr lang="en-US" sz="1800">
                <a:effectLst/>
                <a:latin typeface="Calibri" panose="020F0502020204030204" pitchFamily="34" charset="0"/>
                <a:ea typeface="Arial" panose="020B0604020202020204" pitchFamily="34" charset="0"/>
                <a:cs typeface="Times New Roman" panose="02020603050405020304" pitchFamily="18" charset="0"/>
              </a:rPr>
              <a:t> khoa 3-5 </a:t>
            </a:r>
            <a:r>
              <a:rPr lang="en-US" sz="1800" err="1">
                <a:effectLst/>
                <a:latin typeface="Calibri" panose="020F0502020204030204" pitchFamily="34" charset="0"/>
                <a:ea typeface="Arial" panose="020B0604020202020204" pitchFamily="34" charset="0"/>
                <a:cs typeface="Times New Roman" panose="02020603050405020304" pitchFamily="18" charset="0"/>
              </a:rPr>
              <a:t>ngày</a:t>
            </a:r>
            <a:endParaRPr lang="en-US" sz="1800">
              <a:effectLst/>
              <a:latin typeface="Calibri" panose="020F050202020403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err="1">
                <a:effectLst/>
                <a:latin typeface="Calibri" panose="020F0502020204030204" pitchFamily="34" charset="0"/>
                <a:ea typeface="Arial" panose="020B0604020202020204" pitchFamily="34" charset="0"/>
                <a:cs typeface="Times New Roman" panose="02020603050405020304" pitchFamily="18" charset="0"/>
              </a:rPr>
              <a:t>Câu</a:t>
            </a:r>
            <a:r>
              <a:rPr lang="en-US" sz="1800">
                <a:effectLst/>
                <a:latin typeface="Calibri" panose="020F0502020204030204" pitchFamily="34" charset="0"/>
                <a:ea typeface="Arial" panose="020B0604020202020204" pitchFamily="34" charset="0"/>
                <a:cs typeface="Times New Roman" panose="02020603050405020304" pitchFamily="18" charset="0"/>
              </a:rPr>
              <a:t> 40. </a:t>
            </a:r>
            <a:r>
              <a:rPr lang="en-US" sz="1800" err="1">
                <a:effectLst/>
                <a:latin typeface="Calibri" panose="020F0502020204030204" pitchFamily="34" charset="0"/>
                <a:ea typeface="Arial" panose="020B0604020202020204" pitchFamily="34" charset="0"/>
                <a:cs typeface="Times New Roman" panose="02020603050405020304" pitchFamily="18" charset="0"/>
              </a:rPr>
              <a:t>Nhóm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kháng</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sinh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nào</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sau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đây</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thường</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được</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lựa</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chọn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làm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kháng</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sinh</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dự</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phòng</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trước</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mổ</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tiêu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hóa</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gan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mật</a:t>
            </a:r>
            <a:r>
              <a:rPr lang="en-US" sz="1800">
                <a:effectLst/>
                <a:latin typeface="Calibri" panose="020F0502020204030204" pitchFamily="34"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a. Metronidazole</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b. Cephalosporin </a:t>
            </a:r>
            <a:r>
              <a:rPr lang="en-US" sz="1800" err="1">
                <a:effectLst/>
                <a:latin typeface="Calibri" panose="020F0502020204030204" pitchFamily="34" charset="0"/>
                <a:ea typeface="Arial" panose="020B0604020202020204" pitchFamily="34" charset="0"/>
                <a:cs typeface="Times New Roman" panose="02020603050405020304" pitchFamily="18" charset="0"/>
              </a:rPr>
              <a:t>thế</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hệ</a:t>
            </a:r>
            <a:r>
              <a:rPr lang="en-US" sz="1800">
                <a:effectLst/>
                <a:latin typeface="Calibri" panose="020F0502020204030204" pitchFamily="34" charset="0"/>
                <a:ea typeface="Arial" panose="020B0604020202020204" pitchFamily="34" charset="0"/>
                <a:cs typeface="Times New Roman" panose="02020603050405020304" pitchFamily="18" charset="0"/>
              </a:rPr>
              <a:t> 2</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c. Cephalosporin </a:t>
            </a:r>
            <a:r>
              <a:rPr lang="en-US" sz="1800" err="1">
                <a:effectLst/>
                <a:latin typeface="Calibri" panose="020F0502020204030204" pitchFamily="34" charset="0"/>
                <a:ea typeface="Arial" panose="020B0604020202020204" pitchFamily="34" charset="0"/>
                <a:cs typeface="Times New Roman" panose="02020603050405020304" pitchFamily="18" charset="0"/>
              </a:rPr>
              <a:t>thế</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hệ</a:t>
            </a:r>
            <a:r>
              <a:rPr lang="en-US" sz="1800">
                <a:effectLst/>
                <a:latin typeface="Calibri" panose="020F0502020204030204" pitchFamily="34" charset="0"/>
                <a:ea typeface="Arial" panose="020B0604020202020204" pitchFamily="34" charset="0"/>
                <a:cs typeface="Times New Roman" panose="02020603050405020304" pitchFamily="18" charset="0"/>
              </a:rPr>
              <a:t> 3</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d. Quinolone</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e. Imipenem</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7437711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4073D9-8B8E-481B-ABDD-D6A1B4044E57}"/>
              </a:ext>
            </a:extLst>
          </p:cNvPr>
          <p:cNvSpPr txBox="1"/>
          <p:nvPr/>
        </p:nvSpPr>
        <p:spPr>
          <a:xfrm>
            <a:off x="-2344" y="0"/>
            <a:ext cx="12194344" cy="6127255"/>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51</a:t>
            </a:r>
            <a:r>
              <a:rPr lang="vi-VN" sz="1800">
                <a:effectLst/>
                <a:latin typeface="Calibri" panose="020F0502020204030204" pitchFamily="34" charset="0"/>
                <a:ea typeface="Arial" panose="020B0604020202020204" pitchFamily="34" charset="0"/>
                <a:cs typeface="Times New Roman" panose="02020603050405020304" pitchFamily="18" charset="0"/>
              </a:rPr>
              <a:t>.</a:t>
            </a:r>
            <a:r>
              <a:rPr lang="en-US" sz="1800">
                <a:effectLst/>
                <a:latin typeface="Calibri" panose="020F0502020204030204" pitchFamily="34" charset="0"/>
                <a:ea typeface="Arial" panose="020B0604020202020204" pitchFamily="34" charset="0"/>
                <a:cs typeface="Times New Roman" panose="02020603050405020304" pitchFamily="18" charset="0"/>
              </a:rPr>
              <a:t> Theo Tokyo guideline 2018 </a:t>
            </a:r>
            <a:r>
              <a:rPr lang="en-US" sz="1800" err="1">
                <a:effectLst/>
                <a:latin typeface="Calibri" panose="020F0502020204030204" pitchFamily="34" charset="0"/>
                <a:ea typeface="Arial" panose="020B0604020202020204" pitchFamily="34" charset="0"/>
                <a:cs typeface="Times New Roman" panose="02020603050405020304" pitchFamily="18" charset="0"/>
              </a:rPr>
              <a:t>về</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viêm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túi</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mật</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cấp</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giá</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trị</a:t>
            </a:r>
            <a:r>
              <a:rPr lang="en-US" sz="1800">
                <a:effectLst/>
                <a:latin typeface="Calibri" panose="020F0502020204030204" pitchFamily="34" charset="0"/>
                <a:ea typeface="Arial" panose="020B0604020202020204" pitchFamily="34" charset="0"/>
                <a:cs typeface="Times New Roman" panose="02020603050405020304" pitchFamily="18" charset="0"/>
              </a:rPr>
              <a:t> INR </a:t>
            </a:r>
            <a:r>
              <a:rPr lang="en-US" sz="1800" err="1">
                <a:effectLst/>
                <a:latin typeface="Calibri" panose="020F0502020204030204" pitchFamily="34" charset="0"/>
                <a:ea typeface="Arial" panose="020B0604020202020204" pitchFamily="34" charset="0"/>
                <a:cs typeface="Times New Roman" panose="02020603050405020304" pitchFamily="18" charset="0"/>
              </a:rPr>
              <a:t>lớn</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hơn</a:t>
            </a:r>
            <a:r>
              <a:rPr lang="en-US" sz="1800">
                <a:effectLst/>
                <a:latin typeface="Calibri" panose="020F0502020204030204" pitchFamily="34" charset="0"/>
                <a:ea typeface="Arial" panose="020B0604020202020204" pitchFamily="34" charset="0"/>
                <a:cs typeface="Times New Roman" panose="02020603050405020304" pitchFamily="18" charset="0"/>
              </a:rPr>
              <a:t> bao </a:t>
            </a:r>
            <a:r>
              <a:rPr lang="en-US" sz="1800" err="1">
                <a:effectLst/>
                <a:latin typeface="Calibri" panose="020F0502020204030204" pitchFamily="34" charset="0"/>
                <a:ea typeface="Arial" panose="020B0604020202020204" pitchFamily="34" charset="0"/>
                <a:cs typeface="Times New Roman" panose="02020603050405020304" pitchFamily="18" charset="0"/>
              </a:rPr>
              <a:t>nhiêu</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sẽ</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được</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xem</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là</a:t>
            </a:r>
            <a:r>
              <a:rPr lang="en-US" sz="1800">
                <a:effectLst/>
                <a:latin typeface="Calibri" panose="020F0502020204030204" pitchFamily="34" charset="0"/>
                <a:ea typeface="Arial" panose="020B0604020202020204" pitchFamily="34" charset="0"/>
                <a:cs typeface="Times New Roman" panose="02020603050405020304" pitchFamily="18" charset="0"/>
              </a:rPr>
              <a:t> </a:t>
            </a:r>
            <a:r>
              <a:rPr lang="en-US" sz="1800" err="1">
                <a:effectLst/>
                <a:latin typeface="Calibri" panose="020F0502020204030204" pitchFamily="34" charset="0"/>
                <a:ea typeface="Arial" panose="020B0604020202020204" pitchFamily="34" charset="0"/>
                <a:cs typeface="Times New Roman" panose="02020603050405020304" pitchFamily="18" charset="0"/>
              </a:rPr>
              <a:t>nặng</a:t>
            </a:r>
            <a:r>
              <a:rPr lang="en-US" sz="1800">
                <a:effectLst/>
                <a:latin typeface="Calibri" panose="020F0502020204030204" pitchFamily="34" charset="0"/>
                <a:ea typeface="Arial" panose="020B0604020202020204" pitchFamily="34" charset="0"/>
                <a:cs typeface="Times New Roman" panose="02020603050405020304" pitchFamily="18" charset="0"/>
              </a:rPr>
              <a:t> (grade 3)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a. 1.2</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b. 1.3</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c. 1.4</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d. 1.5</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Calibri" panose="020F0502020204030204" pitchFamily="34" charset="0"/>
                <a:ea typeface="Arial" panose="020B0604020202020204" pitchFamily="34" charset="0"/>
                <a:cs typeface="Times New Roman" panose="02020603050405020304" pitchFamily="18" charset="0"/>
              </a:rPr>
              <a:t>e. 1.6 </a:t>
            </a: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Câu </a:t>
            </a:r>
            <a:r>
              <a:rPr lang="en-US" sz="1800">
                <a:effectLst/>
                <a:latin typeface="Calibri" panose="020F0502020204030204" pitchFamily="34" charset="0"/>
                <a:ea typeface="Arial" panose="020B0604020202020204" pitchFamily="34" charset="0"/>
                <a:cs typeface="Times New Roman" panose="02020603050405020304" pitchFamily="18" charset="0"/>
              </a:rPr>
              <a:t>53</a:t>
            </a:r>
            <a:r>
              <a:rPr lang="vi-VN" sz="1800">
                <a:effectLst/>
                <a:latin typeface="Calibri" panose="020F0502020204030204" pitchFamily="34" charset="0"/>
                <a:ea typeface="Arial" panose="020B0604020202020204" pitchFamily="34" charset="0"/>
                <a:cs typeface="Times New Roman" panose="02020603050405020304" pitchFamily="18" charset="0"/>
              </a:rPr>
              <a:t>. Biến chứng nào không phải là biến chứng của sỏi túi mật?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a.	Rò túi mật tá tràng</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b.	Sỏi đường mật chính</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c.	Viêm tuỵ cấp</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d</a:t>
            </a:r>
            <a:r>
              <a:rPr lang="vi-VN" sz="1800" b="1">
                <a:effectLst/>
                <a:latin typeface="Calibri" panose="020F0502020204030204" pitchFamily="34" charset="0"/>
                <a:ea typeface="Arial" panose="020B0604020202020204" pitchFamily="34" charset="0"/>
                <a:cs typeface="Times New Roman" panose="02020603050405020304" pitchFamily="18" charset="0"/>
              </a:rPr>
              <a:t>.</a:t>
            </a:r>
            <a:r>
              <a:rPr lang="vi-VN" sz="1800">
                <a:effectLst/>
                <a:latin typeface="Calibri" panose="020F0502020204030204" pitchFamily="34" charset="0"/>
                <a:ea typeface="Arial" panose="020B0604020202020204" pitchFamily="34" charset="0"/>
                <a:cs typeface="Times New Roman" panose="02020603050405020304" pitchFamily="18" charset="0"/>
              </a:rPr>
              <a:t>	Ung thư đường mật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Calibri" panose="020F0502020204030204" pitchFamily="34" charset="0"/>
                <a:ea typeface="Arial" panose="020B0604020202020204" pitchFamily="34" charset="0"/>
                <a:cs typeface="Times New Roman" panose="02020603050405020304" pitchFamily="18" charset="0"/>
              </a:rPr>
              <a:t>e.	Viêm túi mật cấp</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0324599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Y13-HK1</a:t>
            </a:r>
          </a:p>
        </p:txBody>
      </p:sp>
    </p:spTree>
    <p:extLst>
      <p:ext uri="{BB962C8B-B14F-4D97-AF65-F5344CB8AC3E}">
        <p14:creationId xmlns:p14="http://schemas.microsoft.com/office/powerpoint/2010/main" val="33314468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C9DB82-F194-4B77-902B-0D3EF9E0B37F}"/>
              </a:ext>
            </a:extLst>
          </p:cNvPr>
          <p:cNvSpPr txBox="1"/>
          <p:nvPr/>
        </p:nvSpPr>
        <p:spPr>
          <a:xfrm>
            <a:off x="0" y="0"/>
            <a:ext cx="12192000" cy="4406143"/>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14. Bệnh nhân nam, 54 tuổi, nhập viện vì đau dưới sườn phải 3 ngày, sốt nhẹ, tiêu tiểu bình thường.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Tiền căn: mổ cắt túi mật do sỏi túi mật cách 10 năm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Khám: sinh hiệu ổn, bụng mềm, ấn đau dưới sườn phải, không đề kháng.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Siêu âm bụng: đường mật trong gan 2 bên dãn, có vài sỏi nhỏ trong gan. OMC 11mm, đoạn cuối khảo sát giới hạn do hơi.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Hình ảnh học tiếp theo TỐT NHẤT nên được thực hiện trên bệnh nhân này là gì?</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a. </a:t>
            </a:r>
            <a:r>
              <a:rPr lang="en-US" sz="1800">
                <a:effectLst/>
                <a:latin typeface="Times New Roman" panose="02020603050405020304" pitchFamily="18" charset="0"/>
                <a:ea typeface="Arial" panose="020B0604020202020204" pitchFamily="34" charset="0"/>
                <a:cs typeface="Times New Roman" panose="02020603050405020304" pitchFamily="18" charset="0"/>
              </a:rPr>
              <a:t>ERCP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b. MSCT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c. PTC</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vi-VN"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a:effectLst/>
                <a:latin typeface="Times New Roman" panose="02020603050405020304" pitchFamily="18" charset="0"/>
                <a:ea typeface="Arial" panose="020B0604020202020204" pitchFamily="34" charset="0"/>
                <a:cs typeface="Times New Roman" panose="02020603050405020304" pitchFamily="18" charset="0"/>
              </a:rPr>
              <a:t>MRCP</a:t>
            </a:r>
            <a:r>
              <a:rPr lang="vi-VN"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e. EUS</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632999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Y15-L1</a:t>
            </a:r>
          </a:p>
        </p:txBody>
      </p:sp>
    </p:spTree>
    <p:extLst>
      <p:ext uri="{BB962C8B-B14F-4D97-AF65-F5344CB8AC3E}">
        <p14:creationId xmlns:p14="http://schemas.microsoft.com/office/powerpoint/2010/main" val="1083401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Y14-L2</a:t>
            </a:r>
          </a:p>
        </p:txBody>
      </p:sp>
      <p:pic>
        <p:nvPicPr>
          <p:cNvPr id="3" name="Picture 2">
            <a:extLst>
              <a:ext uri="{FF2B5EF4-FFF2-40B4-BE49-F238E27FC236}">
                <a16:creationId xmlns:a16="http://schemas.microsoft.com/office/drawing/2014/main" id="{DF477B64-D8F0-44B3-9D4B-69A18FB94DFA}"/>
              </a:ext>
            </a:extLst>
          </p:cNvPr>
          <p:cNvPicPr>
            <a:picLocks noChangeAspect="1"/>
          </p:cNvPicPr>
          <p:nvPr/>
        </p:nvPicPr>
        <p:blipFill>
          <a:blip r:embed="rId3"/>
          <a:stretch>
            <a:fillRect/>
          </a:stretch>
        </p:blipFill>
        <p:spPr>
          <a:xfrm>
            <a:off x="0" y="0"/>
            <a:ext cx="12192000" cy="2696308"/>
          </a:xfrm>
          <a:prstGeom prst="rect">
            <a:avLst/>
          </a:prstGeom>
        </p:spPr>
      </p:pic>
    </p:spTree>
    <p:extLst>
      <p:ext uri="{BB962C8B-B14F-4D97-AF65-F5344CB8AC3E}">
        <p14:creationId xmlns:p14="http://schemas.microsoft.com/office/powerpoint/2010/main" val="27523229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81A7D8-537C-4396-A991-4F18921C24C0}"/>
              </a:ext>
            </a:extLst>
          </p:cNvPr>
          <p:cNvSpPr txBox="1"/>
          <p:nvPr/>
        </p:nvSpPr>
        <p:spPr>
          <a:xfrm>
            <a:off x="-2344" y="0"/>
            <a:ext cx="12194344" cy="3831113"/>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15. BN vào viện vì đau hạ sườn phải và sốt. Khám thấy có nhiều vết bầm máu trên tứ chi, hỏi bệnh sử ghi nhận BN rất dễ bị các vết bầm này, thường xuất hiện sau khi va chạm hoặc đôi lúc không rõ lý do. Khám bụng: ấn đau hạ sườn phải khu trú.</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Kết quả siêu âm : viêm túi mật cấp do sỏi. Bệnh nhân này có chỉ định mổ cắt túi mật.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Trên nền bệnh nhân có cơ địa như trên, điều gì khiến chúng ta e dè nhất khi chỉ định mổ?</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Nhiễm trùng sau mổ nặng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Thiếu máu mạn tính</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Tụ máu ngay vết thương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Túi mật sẽ thủng nếu không mổ ngay lập tức</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e. Chảy máu khó cầm trong lúc mổ</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181538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230D76-3C30-4EE2-B24B-6916B551856D}"/>
              </a:ext>
            </a:extLst>
          </p:cNvPr>
          <p:cNvSpPr txBox="1"/>
          <p:nvPr/>
        </p:nvSpPr>
        <p:spPr>
          <a:xfrm>
            <a:off x="0" y="0"/>
            <a:ext cx="12192000" cy="5043240"/>
          </a:xfrm>
          <a:prstGeom prst="rect">
            <a:avLst/>
          </a:prstGeom>
          <a:noFill/>
        </p:spPr>
        <p:txBody>
          <a:bodyPr wrap="square">
            <a:spAutoFit/>
          </a:bodyPr>
          <a:lstStyle/>
          <a:p>
            <a:pPr>
              <a:lnSpc>
                <a:spcPct val="115000"/>
              </a:lnSpc>
              <a:spcAft>
                <a:spcPts val="1000"/>
              </a:spcAft>
              <a:tabLst>
                <a:tab pos="-114300" algn="l"/>
              </a:tabLst>
            </a:pPr>
            <a:r>
              <a:rPr lang="vi-VN" sz="180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Câu 35.</a:t>
            </a:r>
            <a:r>
              <a:rPr lang="vi-VN" sz="1800">
                <a:effectLst/>
                <a:latin typeface="Times New Roman" panose="02020603050405020304" pitchFamily="18" charset="0"/>
                <a:ea typeface="Arial" panose="020B0604020202020204" pitchFamily="34" charset="0"/>
                <a:cs typeface="Times New Roman" panose="02020603050405020304" pitchFamily="18" charset="0"/>
              </a:rPr>
              <a:t>  Bệnh nhân nữ, 52 tuổi, nhập viện vì đau hạ sườn phải, bệnh 2 ngày, kèm sốt, không ói, tiêu tiểu bình thường.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Tiền căn: biết sỏi túi mật cách đây 2 năm, không điều trị gì.</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Khám: bệnh nhân tỉnh, lừ đừ; M: 110 lần/phút, HA: 80/50mmHg, t0: 39,10C, thở 26 lần/phút, SpO2: 94%, tiểu 700mL/ngày, bụng mềm ấn đau ¼ trên phải, đề kháng, không sờ thấy túi mật.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Kết quả cận lâm sàng: Bạch cầu: 19 K/µL , Creatinine: 1,2 mg/dL, INR: 0.8, tiểu cầu 210 G/L . Siêu âm bụng: túi mật vách dày 6mm, thành nghi ngờ có chỗ mất liên tục, lòng có sỏi 12mm, ít dịch quanh túi mật, OMC không dãn, không sỏi.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Theo </a:t>
            </a:r>
            <a:r>
              <a:rPr lang="vi-VN" sz="1800" u="sng">
                <a:effectLst/>
                <a:latin typeface="Times New Roman" panose="02020603050405020304" pitchFamily="18" charset="0"/>
                <a:ea typeface="Arial" panose="020B0604020202020204" pitchFamily="34" charset="0"/>
                <a:cs typeface="Times New Roman" panose="02020603050405020304" pitchFamily="18" charset="0"/>
              </a:rPr>
              <a:t>Tokyo guideline 2018</a:t>
            </a:r>
            <a:r>
              <a:rPr lang="vi-VN" sz="1800">
                <a:effectLst/>
                <a:latin typeface="Times New Roman" panose="02020603050405020304" pitchFamily="18" charset="0"/>
                <a:ea typeface="Arial" panose="020B0604020202020204" pitchFamily="34" charset="0"/>
                <a:cs typeface="Times New Roman" panose="02020603050405020304" pitchFamily="18" charset="0"/>
              </a:rPr>
              <a:t>, bệnh nhân này có viêm túi mật cấp không? Phân độ?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Không viêm túi mật cấp.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Viêm túi mật cấp do sỏi, chưa phân độ được.</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Viêm túi mật cấp do sỏi, độ 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Viêm túi mật cấp do sỏi, độ II.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e.   Viêm túi mật cấp do sỏi, độ III.</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925695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BF51A7-4C21-4FB3-87C4-AA0435AE8DF6}"/>
              </a:ext>
            </a:extLst>
          </p:cNvPr>
          <p:cNvSpPr txBox="1"/>
          <p:nvPr/>
        </p:nvSpPr>
        <p:spPr>
          <a:xfrm>
            <a:off x="-2344" y="0"/>
            <a:ext cx="12194344" cy="2618987"/>
          </a:xfrm>
          <a:prstGeom prst="rect">
            <a:avLst/>
          </a:prstGeom>
          <a:noFill/>
        </p:spPr>
        <p:txBody>
          <a:bodyPr wrap="square">
            <a:spAutoFit/>
          </a:bodyPr>
          <a:lstStyle/>
          <a:p>
            <a:pPr algn="just">
              <a:lnSpc>
                <a:spcPct val="115000"/>
              </a:lnSpc>
              <a:spcAft>
                <a:spcPts val="1000"/>
              </a:spcAft>
              <a:tabLst>
                <a:tab pos="-114300" algn="l"/>
              </a:tabLst>
            </a:pPr>
            <a:r>
              <a:rPr lang="vi-VN" sz="180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Câu 40.</a:t>
            </a:r>
            <a:r>
              <a:rPr lang="vi-VN" sz="1800">
                <a:effectLst/>
                <a:latin typeface="Times New Roman" panose="02020603050405020304" pitchFamily="18" charset="0"/>
                <a:ea typeface="Arial" panose="020B0604020202020204" pitchFamily="34" charset="0"/>
                <a:cs typeface="Times New Roman" panose="02020603050405020304" pitchFamily="18" charset="0"/>
              </a:rPr>
              <a:t> Sỏi túi mật dạng nào dễ gây biến chứng viêm tụy cấp?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fr-FR"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fr-FR" sz="1800">
                <a:effectLst/>
                <a:latin typeface="Times New Roman" panose="02020603050405020304" pitchFamily="18" charset="0"/>
                <a:ea typeface="Arial" panose="020B0604020202020204" pitchFamily="34" charset="0"/>
                <a:cs typeface="Times New Roman" panose="02020603050405020304" pitchFamily="18" charset="0"/>
              </a:rPr>
              <a:t> &gt; 2cm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kèm</a:t>
            </a:r>
            <a:r>
              <a:rPr lang="en-US" sz="1800">
                <a:effectLst/>
                <a:latin typeface="Times New Roman" panose="02020603050405020304" pitchFamily="18" charset="0"/>
                <a:ea typeface="Arial" panose="020B0604020202020204" pitchFamily="34" charset="0"/>
                <a:cs typeface="Times New Roman" panose="02020603050405020304" pitchFamily="18" charset="0"/>
              </a:rPr>
              <a:t> polyp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kèm</a:t>
            </a:r>
            <a:r>
              <a:rPr lang="en-US" sz="1800">
                <a:effectLst/>
                <a:latin typeface="Times New Roman" panose="02020603050405020304" pitchFamily="18" charset="0"/>
                <a:ea typeface="Arial" panose="020B0604020202020204" pitchFamily="34" charset="0"/>
                <a:cs typeface="Times New Roman" panose="02020603050405020304" pitchFamily="18" charset="0"/>
              </a:rPr>
              <a:t> u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đoạn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cuối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fr-FR"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fr-FR" sz="1800">
                <a:effectLst/>
                <a:latin typeface="Times New Roman" panose="02020603050405020304" pitchFamily="18" charset="0"/>
                <a:ea typeface="Arial" panose="020B0604020202020204" pitchFamily="34" charset="0"/>
                <a:cs typeface="Times New Roman" panose="02020603050405020304" pitchFamily="18" charset="0"/>
              </a:rPr>
              <a:t> </a:t>
            </a:r>
            <a:r>
              <a:rPr lang="fr-FR" sz="1800" err="1">
                <a:effectLst/>
                <a:latin typeface="Times New Roman" panose="02020603050405020304" pitchFamily="18" charset="0"/>
                <a:ea typeface="Arial" panose="020B0604020202020204" pitchFamily="34" charset="0"/>
                <a:cs typeface="Times New Roman" panose="02020603050405020304" pitchFamily="18" charset="0"/>
              </a:rPr>
              <a:t>nhỏ</a:t>
            </a:r>
            <a:r>
              <a:rPr lang="fr-FR" sz="1800">
                <a:effectLst/>
                <a:latin typeface="Times New Roman" panose="02020603050405020304" pitchFamily="18" charset="0"/>
                <a:ea typeface="Arial" panose="020B0604020202020204" pitchFamily="34" charset="0"/>
                <a:cs typeface="Times New Roman" panose="02020603050405020304" pitchFamily="18" charset="0"/>
              </a:rPr>
              <a:t> li ti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(&gt;5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viên</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363884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CD7DA-FCAB-4A55-879C-2AEC2172D5F9}"/>
              </a:ext>
            </a:extLst>
          </p:cNvPr>
          <p:cNvSpPr txBox="1"/>
          <p:nvPr/>
        </p:nvSpPr>
        <p:spPr>
          <a:xfrm>
            <a:off x="0" y="0"/>
            <a:ext cx="12192000" cy="4724691"/>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42. Bệnh nhân nữ, 75t, nhập viện vì đau âm ỉ hạ sườn phải 3 ngày, kèm tiểu vàng sậm.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Khám : kết mạc vàng nhẹ, sốt nhẹ, ấn đau hạ sườn phải nhẹ, không sờ thấy túi mật rõ</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Siêu âm : túi mật không căng, vách mỏng, không sỏi. OMC đường kính 9-10mm, có một viên sỏi kích thước 1x1cm ở đoạn cuối OMC.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a:effectLst/>
                <a:latin typeface="Times New Roman" panose="02020603050405020304" pitchFamily="18" charset="0"/>
                <a:ea typeface="Arial" panose="020B0604020202020204" pitchFamily="34" charset="0"/>
                <a:cs typeface="Times New Roman" panose="02020603050405020304" pitchFamily="18" charset="0"/>
              </a:rPr>
              <a:t> XN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tiền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phẫu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còn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trong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giới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Lựa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chọn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tiếp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theo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phù</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Kháng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sinh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theo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dõi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sàng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thuốc</a:t>
            </a:r>
            <a:r>
              <a:rPr lang="en-US" sz="1800">
                <a:effectLst/>
                <a:latin typeface="Times New Roman" panose="02020603050405020304" pitchFamily="18" charset="0"/>
                <a:ea typeface="Arial" panose="020B0604020202020204" pitchFamily="34" charset="0"/>
                <a:cs typeface="Times New Roman" panose="02020603050405020304" pitchFamily="18" charset="0"/>
              </a:rPr>
              <a:t> tan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mở</a:t>
            </a:r>
            <a:r>
              <a:rPr lang="en-US" sz="1800">
                <a:effectLst/>
                <a:latin typeface="Times New Roman" panose="02020603050405020304" pitchFamily="18" charset="0"/>
                <a:ea typeface="Arial" panose="020B0604020202020204" pitchFamily="34" charset="0"/>
                <a:cs typeface="Times New Roman" panose="02020603050405020304" pitchFamily="18" charset="0"/>
              </a:rPr>
              <a:t> OMC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PTBD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ERCP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6854107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D051CA-E080-4F7B-8742-33D9838D9A7E}"/>
              </a:ext>
            </a:extLst>
          </p:cNvPr>
          <p:cNvSpPr txBox="1"/>
          <p:nvPr/>
        </p:nvSpPr>
        <p:spPr>
          <a:xfrm>
            <a:off x="-2344" y="0"/>
            <a:ext cx="12194344" cy="5284011"/>
          </a:xfrm>
          <a:prstGeom prst="rect">
            <a:avLst/>
          </a:prstGeom>
          <a:noFill/>
        </p:spPr>
        <p:txBody>
          <a:bodyPr wrap="square">
            <a:spAutoFit/>
          </a:bodyPr>
          <a:lstStyle/>
          <a:p>
            <a:pPr algn="just">
              <a:lnSpc>
                <a:spcPct val="115000"/>
              </a:lnSpc>
              <a:spcAft>
                <a:spcPts val="1000"/>
              </a:spcAft>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47.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do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gặp</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huyết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áp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steroid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kéo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dài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Tuổi</a:t>
            </a:r>
            <a:r>
              <a:rPr lang="en-US" sz="1800">
                <a:effectLst/>
                <a:latin typeface="Times New Roman" panose="02020603050405020304" pitchFamily="18" charset="0"/>
                <a:ea typeface="Arial" panose="020B0604020202020204" pitchFamily="34" charset="0"/>
                <a:cs typeface="Times New Roman" panose="02020603050405020304" pitchFamily="18" charset="0"/>
              </a:rPr>
              <a:t> &lt;30</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indent="-342900" algn="just">
              <a:lnSpc>
                <a:spcPct val="115000"/>
              </a:lnSpc>
              <a:spcAft>
                <a:spcPts val="1000"/>
              </a:spcAft>
              <a:buAutoNum type="alphaLcPeriod" startAt="5"/>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Đái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tháo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p>
          <a:p>
            <a:pPr>
              <a:lnSpc>
                <a:spcPct val="115000"/>
              </a:lnSpc>
              <a:spcAft>
                <a:spcPts val="1000"/>
              </a:spcAft>
              <a:tabLst>
                <a:tab pos="-114300" algn="l"/>
              </a:tabLst>
            </a:pPr>
            <a:r>
              <a:rPr lang="vi-VN" sz="180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Câu 56.</a:t>
            </a:r>
            <a:r>
              <a:rPr lang="vi-VN" sz="1800">
                <a:effectLst/>
                <a:latin typeface="Times New Roman" panose="02020603050405020304" pitchFamily="18" charset="0"/>
                <a:ea typeface="Arial" panose="020B0604020202020204" pitchFamily="34" charset="0"/>
                <a:cs typeface="Times New Roman" panose="02020603050405020304" pitchFamily="18" charset="0"/>
              </a:rPr>
              <a:t> Khi so sánh siêu âm bụng trong chẩn đoán viêm túi mật cấp do sỏi với MSCT bụng, phát biểu nào sau đây là SAI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Hình ảnh siêu âm không sắc nét bằng CT Scan.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Có thể đánh giá tình trạng tưới máu của túi mật tốt hơn CT Scan.</a:t>
            </a:r>
            <a:r>
              <a:rPr lang="vi-VN" sz="1800" b="1">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Độ nhạy trong phát hiện sỏi túi mật cao hơn CT Scan.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Khảo sát các cơ quan xung quanh không tốt bằng CT Scan.</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r>
              <a:rPr lang="vi-VN" sz="1800">
                <a:effectLst/>
                <a:latin typeface="Times New Roman" panose="02020603050405020304" pitchFamily="18" charset="0"/>
                <a:ea typeface="Arial" panose="020B0604020202020204" pitchFamily="34" charset="0"/>
              </a:rPr>
              <a:t>e.	Có thể dùng cho phụ nữ có thai nhất là 3 tháng đầu thai kỳ.</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9616604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0C5097-FE93-400C-9719-C47329686877}"/>
              </a:ext>
            </a:extLst>
          </p:cNvPr>
          <p:cNvSpPr txBox="1"/>
          <p:nvPr/>
        </p:nvSpPr>
        <p:spPr>
          <a:xfrm>
            <a:off x="0" y="0"/>
            <a:ext cx="12192000" cy="2618987"/>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58. Nguyên nhân nào sau đây KHÔNG thuộc nhóm vàng da trước 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Hồng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liềm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Thalassemia</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lách</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Hội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Gilbert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Hồng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bia</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3321970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Y13-HKII</a:t>
            </a:r>
          </a:p>
        </p:txBody>
      </p:sp>
    </p:spTree>
    <p:extLst>
      <p:ext uri="{BB962C8B-B14F-4D97-AF65-F5344CB8AC3E}">
        <p14:creationId xmlns:p14="http://schemas.microsoft.com/office/powerpoint/2010/main" val="27982982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AB9FBA-02E0-4A73-8465-3ED68F7A5CF6}"/>
              </a:ext>
            </a:extLst>
          </p:cNvPr>
          <p:cNvSpPr txBox="1"/>
          <p:nvPr/>
        </p:nvSpPr>
        <p:spPr>
          <a:xfrm>
            <a:off x="0" y="0"/>
            <a:ext cx="12192000" cy="5734327"/>
          </a:xfrm>
          <a:prstGeom prst="rect">
            <a:avLst/>
          </a:prstGeom>
          <a:noFill/>
        </p:spPr>
        <p:txBody>
          <a:bodyPr wrap="square">
            <a:spAutoFit/>
          </a:bodyPr>
          <a:lstStyle/>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5. Phương tiện hình ảnh nào sau đây có độ nhạy và độ đặc hiệu cao nhất trong chẩn đoán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các</a:t>
            </a:r>
            <a:r>
              <a:rPr lang="vi-VN" sz="1800">
                <a:effectLst/>
                <a:latin typeface="Times New Roman" panose="02020603050405020304" pitchFamily="18" charset="0"/>
                <a:ea typeface="Arial" panose="020B0604020202020204" pitchFamily="34" charset="0"/>
                <a:cs typeface="Times New Roman" panose="02020603050405020304" pitchFamily="18" charset="0"/>
              </a:rPr>
              <a:t> nguyên nhân vàng da tắc mật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Siêu âm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ERCP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a:t>
            </a:r>
            <a:r>
              <a:rPr lang="vi-VN" sz="1800">
                <a:effectLst/>
                <a:latin typeface="Times New Roman" panose="02020603050405020304" pitchFamily="18" charset="0"/>
                <a:ea typeface="Arial" panose="020B0604020202020204" pitchFamily="34" charset="0"/>
                <a:cs typeface="Times New Roman" panose="02020603050405020304" pitchFamily="18" charset="0"/>
              </a:rPr>
              <a:t>. CT scan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a:t>
            </a:r>
            <a:r>
              <a:rPr lang="vi-VN" sz="1800">
                <a:effectLst/>
                <a:latin typeface="Times New Roman" panose="02020603050405020304" pitchFamily="18" charset="0"/>
                <a:ea typeface="Arial" panose="020B0604020202020204" pitchFamily="34" charset="0"/>
                <a:cs typeface="Times New Roman" panose="02020603050405020304" pitchFamily="18" charset="0"/>
              </a:rPr>
              <a:t>. MRI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a:t>
            </a:r>
            <a:r>
              <a:rPr lang="vi-VN" sz="1800">
                <a:effectLst/>
                <a:latin typeface="Times New Roman" panose="02020603050405020304" pitchFamily="18" charset="0"/>
                <a:ea typeface="Arial" panose="020B0604020202020204" pitchFamily="34" charset="0"/>
                <a:cs typeface="Times New Roman" panose="02020603050405020304" pitchFamily="18" charset="0"/>
              </a:rPr>
              <a:t>. X-quang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6. Bệnh nhân nữ, 72 tuổi, nhập viện vì đau dưới sườn phải 2 ngày, không sốt, không ói, tiêu tiểu bình thường.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Tiền căn: mổ cắt túi mật nội soi do sỏi túi mật cách 10 năm</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Khám: bệnh tỉnh, sinh hiệu ổn, bụng mềm, ấn đau dưới sườn phải, không đề kháng.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CLS: Bạch cầu: 10 K/µL, Bilirubin toàn phần:2,8 mg/dL, Bilirubin trực tiếp: 1,5 mg/dL. Siêu âm bụng: đường mật trong gan 2 bên dãn, có vài sỏi trong gan. OMC 12mm, đoạn cuối khảo sát giới hạn do hơi.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Hình ảnh học tiếp theo TỐT NHẤT nên được thực hiện trên bệnh nhân này:</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a. MRI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b. MSCT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c. </a:t>
            </a:r>
            <a:r>
              <a:rPr lang="en-US" sz="1800">
                <a:effectLst/>
                <a:latin typeface="Times New Roman" panose="02020603050405020304" pitchFamily="18" charset="0"/>
                <a:ea typeface="Arial" panose="020B0604020202020204" pitchFamily="34" charset="0"/>
                <a:cs typeface="Times New Roman" panose="02020603050405020304" pitchFamily="18" charset="0"/>
              </a:rPr>
              <a:t>ERCP</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b="1">
                <a:effectLst/>
                <a:latin typeface="Times New Roman" panose="02020603050405020304" pitchFamily="18" charset="0"/>
                <a:ea typeface="Arial" panose="020B0604020202020204" pitchFamily="34" charset="0"/>
                <a:cs typeface="Times New Roman" panose="02020603050405020304" pitchFamily="18" charset="0"/>
              </a:rPr>
              <a:t> </a:t>
            </a:r>
            <a:r>
              <a:rPr lang="vi-VN" sz="1800">
                <a:effectLst/>
                <a:latin typeface="Times New Roman" panose="02020603050405020304" pitchFamily="18" charset="0"/>
                <a:ea typeface="Arial" panose="020B0604020202020204" pitchFamily="34" charset="0"/>
                <a:cs typeface="Times New Roman" panose="02020603050405020304" pitchFamily="18" charset="0"/>
              </a:rPr>
              <a:t>d. PTC	</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e. Siêu âm qua nội soi</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580048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DAD9F2-982F-4A91-8425-CA7B2B85A331}"/>
              </a:ext>
            </a:extLst>
          </p:cNvPr>
          <p:cNvSpPr txBox="1"/>
          <p:nvPr/>
        </p:nvSpPr>
        <p:spPr>
          <a:xfrm>
            <a:off x="0" y="0"/>
            <a:ext cx="12192000" cy="5027530"/>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8</a:t>
            </a:r>
            <a:r>
              <a:rPr lang="vi-VN" sz="1800">
                <a:effectLst/>
                <a:latin typeface="Times New Roman" panose="02020603050405020304" pitchFamily="18" charset="0"/>
                <a:ea typeface="Arial" panose="020B0604020202020204" pitchFamily="34" charset="0"/>
                <a:cs typeface="Times New Roman" panose="02020603050405020304" pitchFamily="18" charset="0"/>
              </a:rPr>
              <a:t>. Bệnh nhân nữ, 5</a:t>
            </a:r>
            <a:r>
              <a:rPr lang="en-US" sz="1800">
                <a:effectLst/>
                <a:latin typeface="Times New Roman" panose="02020603050405020304" pitchFamily="18" charset="0"/>
                <a:ea typeface="Arial" panose="020B0604020202020204" pitchFamily="34" charset="0"/>
                <a:cs typeface="Times New Roman" panose="02020603050405020304" pitchFamily="18" charset="0"/>
              </a:rPr>
              <a:t>3</a:t>
            </a:r>
            <a:r>
              <a:rPr lang="vi-VN" sz="1800">
                <a:effectLst/>
                <a:latin typeface="Times New Roman" panose="02020603050405020304" pitchFamily="18" charset="0"/>
                <a:ea typeface="Arial" panose="020B0604020202020204" pitchFamily="34" charset="0"/>
                <a:cs typeface="Times New Roman" panose="02020603050405020304" pitchFamily="18" charset="0"/>
              </a:rPr>
              <a:t> tuổi, nhập viện vì đau hạ sườn phải, bệnh 2 ngày, kèm sốt, không ói, tiêu tiểu bình thường.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Tiền căn: biết sỏi túi mật cách đây 2 năm, không điều trị gì.</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Khám: bệnh nhân tỉnh, lừ đừ; M: 110 lần/phút, HA: 80/50mmHg, t0: 39,1°C, thở 26 lần/phút, SpO2: 94%, tiểu 700mL/ngày, bụng mềm ấn đau ¼ trên phải, đề kháng, không sờ thấy túi mật.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Kết quả cận lâm sàng: Bạch cầu: 19 K/µL , Creatinine: 1,2 mg/dL, INR: 0.8, tiểu cầu 210 G/L . Siêu âm bụng: túi mật vách dày 6mm, thành nghi ngờ có chỗ mất liên tục, lòng có sỏi 12mm, ít dịch quanh túi mật, OMC không dãn, không sỏi.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Theo Tokyo guideline 2018, bệnh nhân này có viêm túi mật cấp không? Phân độ?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Không viêm túi mật cấp.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Viêm túi mật cấp do sỏi, chưa phân độ được.</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Viêm túi mật cấp do sỏi, độ 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Viêm túi mật cấp do sỏi, độ II.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r>
              <a:rPr lang="vi-VN" sz="1800">
                <a:effectLst/>
                <a:latin typeface="Times New Roman" panose="02020603050405020304" pitchFamily="18" charset="0"/>
                <a:ea typeface="Arial" panose="020B0604020202020204" pitchFamily="34" charset="0"/>
              </a:rPr>
              <a:t>e.	Viêm túi mật cấp do sỏi, độ III.</a:t>
            </a:r>
            <a:endParaRPr lang="vi-VN"/>
          </a:p>
        </p:txBody>
      </p:sp>
    </p:spTree>
    <p:extLst>
      <p:ext uri="{BB962C8B-B14F-4D97-AF65-F5344CB8AC3E}">
        <p14:creationId xmlns:p14="http://schemas.microsoft.com/office/powerpoint/2010/main" val="14626336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715F73-3445-460B-B560-40B4CDA4FAE8}"/>
              </a:ext>
            </a:extLst>
          </p:cNvPr>
          <p:cNvSpPr txBox="1"/>
          <p:nvPr/>
        </p:nvSpPr>
        <p:spPr>
          <a:xfrm>
            <a:off x="-2344" y="0"/>
            <a:ext cx="12194344" cy="3384324"/>
          </a:xfrm>
          <a:prstGeom prst="rect">
            <a:avLst/>
          </a:prstGeom>
          <a:noFill/>
        </p:spPr>
        <p:txBody>
          <a:bodyPr wrap="square">
            <a:spAutoFit/>
          </a:bodyPr>
          <a:lstStyle/>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22.  BN vào viện vì đau hạ sườn phải. Khám thấy có nhiều vết bầm máu trên tứ chi, hỏi bệnh sử ghi nhận BN rất dễ bị các vết bầm này, thường xuất hiện sau khi va chạm hoặc đôi lúc không rõ lý do.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Chẩn đoán nào bên dưới là KHÔNG PHÙ HỢP?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Hemophilie A</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Hemophilie B</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Thalassemie</a:t>
            </a:r>
            <a:r>
              <a:rPr lang="vi-VN" sz="1800" b="1">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Xuất huyết giảm tiểu cầu</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e. Suy tủy</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16501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Y14-LT-L1</a:t>
            </a:r>
          </a:p>
        </p:txBody>
      </p:sp>
    </p:spTree>
    <p:extLst>
      <p:ext uri="{BB962C8B-B14F-4D97-AF65-F5344CB8AC3E}">
        <p14:creationId xmlns:p14="http://schemas.microsoft.com/office/powerpoint/2010/main" val="285329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DB574D-52CD-41F6-93A8-FFD7080AFE99}"/>
              </a:ext>
            </a:extLst>
          </p:cNvPr>
          <p:cNvSpPr txBox="1"/>
          <p:nvPr/>
        </p:nvSpPr>
        <p:spPr>
          <a:xfrm>
            <a:off x="-2344" y="0"/>
            <a:ext cx="12194344" cy="4708981"/>
          </a:xfrm>
          <a:prstGeom prst="rect">
            <a:avLst/>
          </a:prstGeom>
          <a:noFill/>
        </p:spPr>
        <p:txBody>
          <a:bodyPr wrap="square">
            <a:spAutoFit/>
          </a:bodyPr>
          <a:lstStyle/>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40. Bệnh nhân nữ,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7</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1 tuổi, nhập viện vì đau thượng vị 3 ngày kèm sốt, 1 ngày nay tiểu vàng sậm, đi tiêu phân vàng.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Tiền căn: chưa ghi nhận bất thường khác.</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Khám: bệnh tỉnh, sinh hiệu ổn, niêm mạc mắt vàng, bụng mềm, ấn đau thượng vị, không đề kháng.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Siêu âm bụng: OMC 12mm, đoạn cuối khảo sát giới hạn do hơi, túi mật căng, lòng không gì lạ. Bạch cầu: 16,1 K/µL, Bilirubin toàn phần 3,6 mg/dL.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Chẩn đoán nào sau đây được nghĩ đến nhiều nhất so với các chẩn đoán còn lại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a. U đoạn cuối ống mật chủ.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 Viêm hẹp Oddi.</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V</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iêm đường mật do sỏi ống mật chủ.</a:t>
            </a:r>
            <a:r>
              <a:rPr lang="vi-VN" sz="1800" b="1"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d. U bóng Vater.</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r>
              <a:rPr lang="vi-VN" sz="1800" dirty="0">
                <a:effectLst/>
                <a:latin typeface="Times New Roman" panose="02020603050405020304" pitchFamily="18" charset="0"/>
                <a:ea typeface="Arial" panose="020B0604020202020204" pitchFamily="34" charset="0"/>
              </a:rPr>
              <a:t>e. Viêm tụy cấp.</a:t>
            </a:r>
            <a:endParaRPr lang="vi-VN" dirty="0"/>
          </a:p>
        </p:txBody>
      </p:sp>
    </p:spTree>
    <p:extLst>
      <p:ext uri="{BB962C8B-B14F-4D97-AF65-F5344CB8AC3E}">
        <p14:creationId xmlns:p14="http://schemas.microsoft.com/office/powerpoint/2010/main" val="5200634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CD24EF-5565-4DCC-BE10-A80FF6929813}"/>
              </a:ext>
            </a:extLst>
          </p:cNvPr>
          <p:cNvSpPr txBox="1"/>
          <p:nvPr/>
        </p:nvSpPr>
        <p:spPr>
          <a:xfrm>
            <a:off x="0" y="0"/>
            <a:ext cx="12192000" cy="6127127"/>
          </a:xfrm>
          <a:prstGeom prst="rect">
            <a:avLst/>
          </a:prstGeom>
          <a:noFill/>
        </p:spPr>
        <p:txBody>
          <a:bodyPr wrap="square">
            <a:spAutoFit/>
          </a:bodyPr>
          <a:lstStyle/>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47. BN 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ữ</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4</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7 tuổi, nhập viện vì đau hạ sườn (P)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5</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ngày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đau liên tục hạ sườn (P) kèm theo sốt lạnh run, 3 ngày nay thấy vàng mắt, tiểu vàng sậm.</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Tiền căn: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hở</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chủ</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3 năm trước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rõ</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hay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Khám : M 1</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1</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0 l/p, HA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8</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0/50 mmHg, t: 39° C. Tri giác lơ mơ, trả lời không chính xác. Vàng da, vàng mắt. Sẹo mổ cũ trên rốn lành xấu. Ấn đau hạ sườn (P), đề kháng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WBC: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19</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K/µL, PLT: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8</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5 G/L, PT: 20s, APTT: 50s, Bilirubin TP: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6.2</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mg%, Bilirubin TT: 3.4 mg%, AST: 650 UI/ml, ALT: 350 UI/ml,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Siêu âm bụng: túi mật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căng</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trong lòng có nhiều sỏi nhỏ, không có dịch xung quanh, OMC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16</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mm, không khảo sát được đoạn cuối, giãn nhẹ đường mật trong gan.</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Bên cạnh việc hồi sức tích cực, chỉ định nào sau đây là phù hợp nhất?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a. Dẫn lưu đường mật xuyên gan qua da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 Dẫn lưu đường mật qua nội soi mật tụy ngược dòng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 Mổ cấp cứu mở omc + dẫn lưu kehr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d. Chụp MSCT bụng chậu cản quang</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e. Mổ cấp cứu cắt túi mật kèm chụp x-quang đường mật trong mổ</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458A771E-B413-4708-863B-FF266C8C69F3}"/>
              </a:ext>
            </a:extLst>
          </p:cNvPr>
          <p:cNvPicPr>
            <a:picLocks noChangeAspect="1"/>
          </p:cNvPicPr>
          <p:nvPr/>
        </p:nvPicPr>
        <p:blipFill>
          <a:blip r:embed="rId3"/>
          <a:stretch>
            <a:fillRect/>
          </a:stretch>
        </p:blipFill>
        <p:spPr>
          <a:xfrm>
            <a:off x="6561754" y="3153103"/>
            <a:ext cx="5630245" cy="3610304"/>
          </a:xfrm>
          <a:prstGeom prst="rect">
            <a:avLst/>
          </a:prstGeom>
        </p:spPr>
      </p:pic>
    </p:spTree>
    <p:extLst>
      <p:ext uri="{BB962C8B-B14F-4D97-AF65-F5344CB8AC3E}">
        <p14:creationId xmlns:p14="http://schemas.microsoft.com/office/powerpoint/2010/main" val="20298756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80B9F4-08F4-4894-A164-0FDC1098FCB4}"/>
              </a:ext>
            </a:extLst>
          </p:cNvPr>
          <p:cNvSpPr txBox="1"/>
          <p:nvPr/>
        </p:nvSpPr>
        <p:spPr>
          <a:xfrm>
            <a:off x="0" y="0"/>
            <a:ext cx="12192000" cy="5043240"/>
          </a:xfrm>
          <a:prstGeom prst="rect">
            <a:avLst/>
          </a:prstGeom>
          <a:noFill/>
        </p:spPr>
        <p:txBody>
          <a:bodyPr wrap="square">
            <a:spAutoFit/>
          </a:bodyPr>
          <a:lstStyle/>
          <a:p>
            <a:pPr algn="just">
              <a:lnSpc>
                <a:spcPct val="115000"/>
              </a:lnSpc>
              <a:spcAft>
                <a:spcPts val="1000"/>
              </a:spcAft>
              <a:tabLst>
                <a:tab pos="-342900" algn="l"/>
              </a:tabLst>
            </a:pPr>
            <a:r>
              <a:rPr lang="en-US" sz="1800" dirty="0" err="1">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 55.</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nam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71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tuổi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liên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tục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3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ngày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sốt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Tiền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căn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lao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phổi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10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năm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COPD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điều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trị</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Tình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lúc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nhập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M: 110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phút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huyết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100/60 mm/Hg,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nhiệt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độ</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38,5°C,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nhịp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thở</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25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phút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Khám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thể</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trạng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gầy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suy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kiệt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kết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mạc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mắt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ấn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nhiều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Xét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nghiệm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BC: 20K/µL, NEU: 90%, Bilirubin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toàn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phần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1.2 mg%.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Siêu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âm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KT: 104x60 mm,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vách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7mm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còn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liên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tục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kích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thước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10 mm,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có</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dịch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quanh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chủ</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8mm,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thấy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Xử</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trí</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nhất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a.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Phẫu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cắt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b. PTBD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giải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c.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Phẫu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cắt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kèm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mở</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chủ</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lưu</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d. ERCP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đặt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stent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giải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áp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dưới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hướng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siêu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âm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3133794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Y12-HKI</a:t>
            </a:r>
          </a:p>
        </p:txBody>
      </p:sp>
    </p:spTree>
    <p:extLst>
      <p:ext uri="{BB962C8B-B14F-4D97-AF65-F5344CB8AC3E}">
        <p14:creationId xmlns:p14="http://schemas.microsoft.com/office/powerpoint/2010/main" val="41594132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DFA0007E-35A7-43C9-974C-0127D93B2460}"/>
              </a:ext>
            </a:extLst>
          </p:cNvPr>
          <p:cNvPicPr>
            <a:picLocks noChangeAspect="1"/>
          </p:cNvPicPr>
          <p:nvPr/>
        </p:nvPicPr>
        <p:blipFill>
          <a:blip r:embed="rId3"/>
          <a:stretch>
            <a:fillRect/>
          </a:stretch>
        </p:blipFill>
        <p:spPr>
          <a:xfrm>
            <a:off x="0" y="0"/>
            <a:ext cx="12146070" cy="2181529"/>
          </a:xfrm>
          <a:prstGeom prst="rect">
            <a:avLst/>
          </a:prstGeom>
        </p:spPr>
      </p:pic>
    </p:spTree>
    <p:extLst>
      <p:ext uri="{BB962C8B-B14F-4D97-AF65-F5344CB8AC3E}">
        <p14:creationId xmlns:p14="http://schemas.microsoft.com/office/powerpoint/2010/main" val="2318224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6577929-BA86-4F1C-A16B-646BD44E7B08}"/>
              </a:ext>
            </a:extLst>
          </p:cNvPr>
          <p:cNvPicPr>
            <a:picLocks noChangeAspect="1"/>
          </p:cNvPicPr>
          <p:nvPr/>
        </p:nvPicPr>
        <p:blipFill>
          <a:blip r:embed="rId2"/>
          <a:stretch>
            <a:fillRect/>
          </a:stretch>
        </p:blipFill>
        <p:spPr>
          <a:xfrm>
            <a:off x="0" y="0"/>
            <a:ext cx="8116433" cy="330563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99F828E-BF81-4D08-98E1-5C86A566C801}"/>
              </a:ext>
            </a:extLst>
          </p:cNvPr>
          <p:cNvPicPr>
            <a:picLocks noChangeAspect="1"/>
          </p:cNvPicPr>
          <p:nvPr/>
        </p:nvPicPr>
        <p:blipFill rotWithShape="1">
          <a:blip r:embed="rId3"/>
          <a:srcRect l="3371"/>
          <a:stretch/>
        </p:blipFill>
        <p:spPr>
          <a:xfrm>
            <a:off x="-1" y="3305636"/>
            <a:ext cx="11175097" cy="2505425"/>
          </a:xfrm>
          <a:prstGeom prst="rect">
            <a:avLst/>
          </a:prstGeom>
        </p:spPr>
      </p:pic>
    </p:spTree>
    <p:extLst>
      <p:ext uri="{BB962C8B-B14F-4D97-AF65-F5344CB8AC3E}">
        <p14:creationId xmlns:p14="http://schemas.microsoft.com/office/powerpoint/2010/main" val="58668352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Y12-HKII</a:t>
            </a:r>
          </a:p>
        </p:txBody>
      </p:sp>
    </p:spTree>
    <p:extLst>
      <p:ext uri="{BB962C8B-B14F-4D97-AF65-F5344CB8AC3E}">
        <p14:creationId xmlns:p14="http://schemas.microsoft.com/office/powerpoint/2010/main" val="13325679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DA80D-41FC-4E54-9434-969D2F76BC62}"/>
              </a:ext>
            </a:extLst>
          </p:cNvPr>
          <p:cNvSpPr txBox="1"/>
          <p:nvPr/>
        </p:nvSpPr>
        <p:spPr>
          <a:xfrm>
            <a:off x="0" y="0"/>
            <a:ext cx="12192000" cy="5043240"/>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20</a:t>
            </a:r>
            <a:r>
              <a:rPr lang="vi-VN" sz="1800">
                <a:effectLst/>
                <a:latin typeface="Times New Roman" panose="02020603050405020304" pitchFamily="18" charset="0"/>
                <a:ea typeface="Arial" panose="020B0604020202020204" pitchFamily="34" charset="0"/>
                <a:cs typeface="Times New Roman" panose="02020603050405020304" pitchFamily="18" charset="0"/>
              </a:rPr>
              <a:t>. Bệnh nhân nam 60 tuổi, nhập viện vì đau dưới sườn phải 2 ngày, không sốt, không ói, tiêu tiểu bình thường.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Tiền căn: cách 6 năm mổ cắt túi mật kèm mở OMC lấy sỏi; cách 3 năm mổ lần 2 mở OMC lấy sỏi dẫn lưu Kehr, sau đó lấy sỏi trong gan qua đường hầm Kehr.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Khám: bệnh tỉnh, sinh hiệu ổn, bụng mềm, ấn đau dưới sườn phải, không đề kháng.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CLS: Bạch cầu: 9,2 K/µL, Bilirubin toàn phần:1,8 mg/dL, Bilirubin trực tiếp: 0,9 mg/dL. Siêu âm bụng: đường mật trong gan 2 bên dãn, có vài sỏi trong gan. OMC 12mm, đoạn cuối khảo sát giới hạn do hơi.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Hình ảnh học tiếp theo TỐT NHẤT nên được thực hiện trên bệnh nhân này:</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a. </a:t>
            </a:r>
            <a:r>
              <a:rPr lang="en-US" sz="1800">
                <a:effectLst/>
                <a:latin typeface="Times New Roman" panose="02020603050405020304" pitchFamily="18" charset="0"/>
                <a:ea typeface="Arial" panose="020B0604020202020204" pitchFamily="34" charset="0"/>
                <a:cs typeface="Times New Roman" panose="02020603050405020304" pitchFamily="18" charset="0"/>
              </a:rPr>
              <a:t>ERCP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b. MSCT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c. PTC</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d. MRCP	</a:t>
            </a:r>
            <a:r>
              <a:rPr lang="vi-VN" sz="1800" b="1">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e. Siêu âm qua nội soi</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1023801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295A8E-238F-41FC-B43E-C6573EB8E32F}"/>
              </a:ext>
            </a:extLst>
          </p:cNvPr>
          <p:cNvSpPr txBox="1"/>
          <p:nvPr/>
        </p:nvSpPr>
        <p:spPr>
          <a:xfrm>
            <a:off x="0" y="0"/>
            <a:ext cx="12192000" cy="3959354"/>
          </a:xfrm>
          <a:prstGeom prst="rect">
            <a:avLst/>
          </a:prstGeom>
          <a:noFill/>
        </p:spPr>
        <p:txBody>
          <a:bodyPr wrap="square">
            <a:spAutoFit/>
          </a:bodyPr>
          <a:lstStyle/>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24</a:t>
            </a:r>
            <a:r>
              <a:rPr lang="vi-VN" sz="1800">
                <a:effectLst/>
                <a:latin typeface="Times New Roman" panose="02020603050405020304" pitchFamily="18" charset="0"/>
                <a:ea typeface="Arial" panose="020B0604020202020204" pitchFamily="34" charset="0"/>
                <a:cs typeface="Times New Roman" panose="02020603050405020304" pitchFamily="18" charset="0"/>
              </a:rPr>
              <a:t>. Bệnh nhân nữ, 42 tuổi, vào viện vì đau hạ sườn phải âm ỉ 2 ngày, sốt lạnh run, vàng da niêm, tiểu vàng sậm.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Tiền căn: viêm gan siêu vi B, sỏi túi mật, sỏi gan (chưa điều trị)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Khám; sờ được túi mật ở dưới bờ sườn, gan không sờ chạm, ấn đau vùng tam giác Chauffard-Rivet.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Chẩn đoán nào nên nghĩ đếu nhiều nhất?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Viêm đường mật do sỏi ống mật chủ.</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Viêm đường mật do u quanh bóng Vater.</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Áp xe gan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Viêm túi mật cấp do sỏi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e. Viêm gan siêu vi B cấp.</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8402780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053B29-8F9D-4507-8EE1-B957DAA5A51A}"/>
              </a:ext>
            </a:extLst>
          </p:cNvPr>
          <p:cNvSpPr txBox="1"/>
          <p:nvPr/>
        </p:nvSpPr>
        <p:spPr>
          <a:xfrm>
            <a:off x="0" y="0"/>
            <a:ext cx="12192000" cy="5746510"/>
          </a:xfrm>
          <a:prstGeom prst="rect">
            <a:avLst/>
          </a:prstGeom>
          <a:noFill/>
        </p:spPr>
        <p:txBody>
          <a:bodyPr wrap="square">
            <a:spAutoFit/>
          </a:bodyPr>
          <a:lstStyle/>
          <a:p>
            <a:pPr algn="just">
              <a:lnSpc>
                <a:spcPct val="115000"/>
              </a:lnSpc>
              <a:spcAft>
                <a:spcPts val="1000"/>
              </a:spcAft>
              <a:tabLst>
                <a:tab pos="-3429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32. Theo Tokyo Guideline 2013,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thời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điểm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cắt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trì</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hoãn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với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mức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độ</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nặng</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9017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a.	Sau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24 h</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9017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b.	Sau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48 h</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9017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c.	Sau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dẫn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lưu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6 – 12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tuần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9017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d.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sớm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tốt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trạng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cải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thiện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9017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phẫu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thuật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vì</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nguy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cao</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33</a:t>
            </a:r>
            <a:r>
              <a:rPr lang="vi-VN" sz="1800">
                <a:effectLst/>
                <a:latin typeface="Times New Roman" panose="02020603050405020304" pitchFamily="18" charset="0"/>
                <a:ea typeface="Arial" panose="020B0604020202020204" pitchFamily="34" charset="0"/>
                <a:cs typeface="Times New Roman" panose="02020603050405020304" pitchFamily="18" charset="0"/>
              </a:rPr>
              <a:t>. Trên siêu âm, dấu hiệu nào sau đây KHÔNG CHẮC CHẮN là viêm túi 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a. Túi mật căng to </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b. Thành túi mật dày &gt; 4mm</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 Dịch viêm quanh túi 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d. Thành túi mật tách lớp</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e. Khí trong thành túi mật</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0543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Y14LT-L1</a:t>
            </a:r>
          </a:p>
        </p:txBody>
      </p:sp>
      <p:pic>
        <p:nvPicPr>
          <p:cNvPr id="3" name="Picture 2">
            <a:extLst>
              <a:ext uri="{FF2B5EF4-FFF2-40B4-BE49-F238E27FC236}">
                <a16:creationId xmlns:a16="http://schemas.microsoft.com/office/drawing/2014/main" id="{4CF8E09C-4DA5-437B-B161-DA3DEFB95356}"/>
              </a:ext>
            </a:extLst>
          </p:cNvPr>
          <p:cNvPicPr>
            <a:picLocks noChangeAspect="1"/>
          </p:cNvPicPr>
          <p:nvPr/>
        </p:nvPicPr>
        <p:blipFill>
          <a:blip r:embed="rId3"/>
          <a:stretch>
            <a:fillRect/>
          </a:stretch>
        </p:blipFill>
        <p:spPr>
          <a:xfrm>
            <a:off x="0" y="0"/>
            <a:ext cx="12192000" cy="1809136"/>
          </a:xfrm>
          <a:prstGeom prst="rect">
            <a:avLst/>
          </a:prstGeom>
        </p:spPr>
      </p:pic>
    </p:spTree>
    <p:extLst>
      <p:ext uri="{BB962C8B-B14F-4D97-AF65-F5344CB8AC3E}">
        <p14:creationId xmlns:p14="http://schemas.microsoft.com/office/powerpoint/2010/main" val="2601642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50FC7-BDD8-4E55-8D1A-AC4B1F6CC707}"/>
              </a:ext>
            </a:extLst>
          </p:cNvPr>
          <p:cNvSpPr txBox="1"/>
          <p:nvPr/>
        </p:nvSpPr>
        <p:spPr>
          <a:xfrm>
            <a:off x="-2344" y="0"/>
            <a:ext cx="12194344" cy="2618987"/>
          </a:xfrm>
          <a:prstGeom prst="rect">
            <a:avLst/>
          </a:prstGeom>
          <a:noFill/>
        </p:spPr>
        <p:txBody>
          <a:bodyPr wrap="square">
            <a:spAutoFit/>
          </a:bodyPr>
          <a:lstStyle/>
          <a:p>
            <a:pPr algn="just">
              <a:lnSpc>
                <a:spcPct val="115000"/>
              </a:lnSpc>
              <a:spcAft>
                <a:spcPts val="1000"/>
              </a:spcAft>
              <a:tabLst>
                <a:tab pos="-114300" algn="l"/>
              </a:tabLst>
            </a:pPr>
            <a:r>
              <a:rPr lang="vi-VN" sz="180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a:effectLst/>
                <a:latin typeface="Times New Roman" panose="02020603050405020304" pitchFamily="18" charset="0"/>
                <a:ea typeface="Arial" panose="020B0604020202020204" pitchFamily="34" charset="0"/>
                <a:cs typeface="Times New Roman" panose="02020603050405020304" pitchFamily="18" charset="0"/>
              </a:rPr>
              <a:t>38</a:t>
            </a:r>
            <a:r>
              <a:rPr lang="vi-VN" sz="1800">
                <a:effectLst/>
                <a:latin typeface="Times New Roman" panose="02020603050405020304" pitchFamily="18" charset="0"/>
                <a:ea typeface="Arial" panose="020B0604020202020204" pitchFamily="34" charset="0"/>
                <a:cs typeface="Times New Roman" panose="02020603050405020304" pitchFamily="18" charset="0"/>
              </a:rPr>
              <a:t>. Chống chỉ định tuyệt đối của thủ thuật PTBD là:</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Rối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loạn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cầm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máu</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&gt;70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tuổi</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a:effectLst/>
                <a:latin typeface="Times New Roman" panose="02020603050405020304" pitchFamily="18" charset="0"/>
                <a:ea typeface="Arial" panose="020B0604020202020204" pitchFamily="34" charset="0"/>
                <a:cs typeface="Times New Roman" panose="02020603050405020304" pitchFamily="18" charset="0"/>
              </a:rPr>
              <a:t>Gan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fibroscan</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Dịch</a:t>
            </a:r>
            <a:r>
              <a:rPr lang="en-US" sz="1800">
                <a:effectLst/>
                <a:latin typeface="Times New Roman" panose="02020603050405020304" pitchFamily="18" charset="0"/>
                <a:ea typeface="Arial" panose="020B0604020202020204" pitchFamily="34" charset="0"/>
                <a:cs typeface="Times New Roman" panose="02020603050405020304" pitchFamily="18" charset="0"/>
              </a:rPr>
              <a:t> ổ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rải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rác</a:t>
            </a:r>
            <a:endParaRPr lang="vi-VN" sz="14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Vết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mổ</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cũ</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giữa</a:t>
            </a:r>
            <a:endParaRPr lang="vi-VN" sz="14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5972023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Y11-HKI</a:t>
            </a:r>
          </a:p>
        </p:txBody>
      </p:sp>
    </p:spTree>
    <p:extLst>
      <p:ext uri="{BB962C8B-B14F-4D97-AF65-F5344CB8AC3E}">
        <p14:creationId xmlns:p14="http://schemas.microsoft.com/office/powerpoint/2010/main" val="763606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84FCF02-E200-4E4E-9BC7-7B4854F0D1AE}"/>
              </a:ext>
            </a:extLst>
          </p:cNvPr>
          <p:cNvPicPr>
            <a:picLocks noChangeAspect="1"/>
          </p:cNvPicPr>
          <p:nvPr/>
        </p:nvPicPr>
        <p:blipFill rotWithShape="1">
          <a:blip r:embed="rId3"/>
          <a:srcRect t="16677"/>
          <a:stretch/>
        </p:blipFill>
        <p:spPr>
          <a:xfrm>
            <a:off x="0" y="0"/>
            <a:ext cx="12192000" cy="2600572"/>
          </a:xfrm>
          <a:prstGeom prst="rect">
            <a:avLst/>
          </a:prstGeom>
        </p:spPr>
      </p:pic>
    </p:spTree>
    <p:extLst>
      <p:ext uri="{BB962C8B-B14F-4D97-AF65-F5344CB8AC3E}">
        <p14:creationId xmlns:p14="http://schemas.microsoft.com/office/powerpoint/2010/main" val="19356173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Y11-HKII</a:t>
            </a:r>
          </a:p>
        </p:txBody>
      </p:sp>
    </p:spTree>
    <p:extLst>
      <p:ext uri="{BB962C8B-B14F-4D97-AF65-F5344CB8AC3E}">
        <p14:creationId xmlns:p14="http://schemas.microsoft.com/office/powerpoint/2010/main" val="2719186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37E616-CE5D-4907-B5EA-B2B1A97AF088}"/>
              </a:ext>
            </a:extLst>
          </p:cNvPr>
          <p:cNvSpPr txBox="1"/>
          <p:nvPr/>
        </p:nvSpPr>
        <p:spPr>
          <a:xfrm>
            <a:off x="0" y="0"/>
            <a:ext cx="12192000" cy="6740307"/>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14.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nhẹ</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hưởng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15.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Bc</a:t>
            </a:r>
            <a:r>
              <a:rPr lang="en-US" sz="1800">
                <a:effectLst/>
                <a:latin typeface="Times New Roman" panose="02020603050405020304" pitchFamily="18" charset="0"/>
                <a:ea typeface="Calibri" panose="020F0502020204030204" pitchFamily="34" charset="0"/>
                <a:cs typeface="Times New Roman" panose="02020603050405020304" pitchFamily="18" charset="0"/>
              </a:rPr>
              <a:t> &gt; 15k (18k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b.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hoại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c. Tc &lt; 100k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nặng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lun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rồi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d. …</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16.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gợi</a:t>
            </a:r>
            <a:r>
              <a:rPr lang="en-US" sz="1800">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chỗ</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b.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chỗ</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pPr indent="457200"/>
            <a:r>
              <a:rPr lang="en-US" sz="1800">
                <a:effectLst/>
                <a:latin typeface="Times New Roman" panose="02020603050405020304" pitchFamily="18" charset="0"/>
                <a:ea typeface="Calibri" panose="020F0502020204030204" pitchFamily="34" charset="0"/>
                <a:cs typeface="Times New Roman" panose="02020603050405020304" pitchFamily="18" charset="0"/>
              </a:rPr>
              <a:t>c.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pPr indent="457200"/>
            <a:r>
              <a:rPr lang="en-US" sz="1800">
                <a:effectLst/>
                <a:latin typeface="Times New Roman" panose="02020603050405020304" pitchFamily="18" charset="0"/>
                <a:ea typeface="Calibri" panose="020F0502020204030204" pitchFamily="34" charset="0"/>
                <a:cs typeface="Times New Roman" panose="02020603050405020304" pitchFamily="18" charset="0"/>
              </a:rPr>
              <a:t>d.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âm</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pPr indent="457200"/>
            <a:r>
              <a:rPr lang="en-US" sz="1800">
                <a:effectLst/>
                <a:latin typeface="Times New Roman" panose="02020603050405020304" pitchFamily="18" charset="0"/>
                <a:ea typeface="Calibri" panose="020F0502020204030204" pitchFamily="34" charset="0"/>
                <a:cs typeface="Times New Roman" panose="02020603050405020304" pitchFamily="18" charset="0"/>
              </a:rPr>
              <a:t>e.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âm</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17.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gợi</a:t>
            </a:r>
            <a:r>
              <a:rPr lang="en-US" sz="1800">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Tiền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căn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sỏi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b.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Đang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stent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c.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Lạnh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run</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d. …</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18. Tam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charcot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chắc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chắn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àno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ko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bik</a:t>
            </a:r>
            <a:endParaRPr lang="vi-VN" sz="16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thấp</a:t>
            </a:r>
            <a:endParaRPr lang="vi-VN" sz="16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b.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cao</a:t>
            </a:r>
            <a:endParaRPr lang="vi-VN" sz="16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cs typeface="Times New Roman" panose="02020603050405020304" pitchFamily="18" charset="0"/>
              </a:rPr>
              <a:t>	c.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thấp</a:t>
            </a:r>
            <a:endParaRPr lang="vi-VN" sz="1600">
              <a:effectLst/>
              <a:latin typeface="Calibri" panose="020F0502020204030204" pitchFamily="34" charset="0"/>
              <a:ea typeface="Calibri" panose="020F0502020204030204" pitchFamily="34" charset="0"/>
              <a:cs typeface="Times New Roman" panose="02020603050405020304" pitchFamily="18" charset="0"/>
            </a:endParaRPr>
          </a:p>
          <a:p>
            <a:pPr indent="457200"/>
            <a:r>
              <a:rPr lang="en-US" sz="1800">
                <a:effectLst/>
                <a:latin typeface="Times New Roman" panose="02020603050405020304" pitchFamily="18" charset="0"/>
                <a:ea typeface="Calibri" panose="020F0502020204030204" pitchFamily="34" charset="0"/>
                <a:cs typeface="Times New Roman" panose="02020603050405020304" pitchFamily="18" charset="0"/>
              </a:rPr>
              <a:t>d. Theo y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viêm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600">
              <a:effectLst/>
              <a:latin typeface="Calibri" panose="020F0502020204030204" pitchFamily="34" charset="0"/>
              <a:ea typeface="Calibri" panose="020F0502020204030204" pitchFamily="34" charset="0"/>
              <a:cs typeface="Times New Roman" panose="02020603050405020304" pitchFamily="18" charset="0"/>
            </a:endParaRPr>
          </a:p>
          <a:p>
            <a:pPr indent="457200"/>
            <a:r>
              <a:rPr lang="en-US" sz="1800">
                <a:effectLst/>
                <a:latin typeface="Times New Roman" panose="02020603050405020304" pitchFamily="18" charset="0"/>
                <a:ea typeface="Calibri" panose="020F0502020204030204" pitchFamily="34" charset="0"/>
                <a:cs typeface="Times New Roman" panose="02020603050405020304" pitchFamily="18" charset="0"/>
              </a:rPr>
              <a:t>e. …</a:t>
            </a:r>
            <a:endParaRPr lang="vi-VN" sz="16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7480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Y11-L2</a:t>
            </a:r>
          </a:p>
        </p:txBody>
      </p:sp>
    </p:spTree>
    <p:extLst>
      <p:ext uri="{BB962C8B-B14F-4D97-AF65-F5344CB8AC3E}">
        <p14:creationId xmlns:p14="http://schemas.microsoft.com/office/powerpoint/2010/main" val="12341495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8710F8-0646-4AEA-9471-B927DB024CAD}"/>
              </a:ext>
            </a:extLst>
          </p:cNvPr>
          <p:cNvSpPr txBox="1"/>
          <p:nvPr/>
        </p:nvSpPr>
        <p:spPr>
          <a:xfrm>
            <a:off x="-2344" y="0"/>
            <a:ext cx="12194344" cy="3474797"/>
          </a:xfrm>
          <a:prstGeom prst="rect">
            <a:avLst/>
          </a:prstGeom>
          <a:noFill/>
        </p:spPr>
        <p:txBody>
          <a:bodyPr wrap="square">
            <a:spAutoFit/>
          </a:bodyPr>
          <a:lstStyle/>
          <a:p>
            <a:pPr marL="342900" lvl="0" indent="-342900">
              <a:lnSpc>
                <a:spcPct val="115000"/>
              </a:lnSpc>
              <a:buFont typeface="+mj-lt"/>
              <a:buAutoNum type="arabicParenR"/>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Bệnh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nhân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điển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chủ</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cận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lâm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sàng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đây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sử</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chọn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sai</a:t>
            </a:r>
            <a:endParaRPr lang="vi-VN" sz="16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buFont typeface="+mj-lt"/>
              <a:buAutoNum type="alphaLcParenR"/>
            </a:pPr>
            <a:r>
              <a:rPr lang="en-US" sz="1800">
                <a:effectLst/>
                <a:latin typeface="Times New Roman" panose="02020603050405020304" pitchFamily="18" charset="0"/>
                <a:ea typeface="Arial" panose="020B0604020202020204" pitchFamily="34" charset="0"/>
                <a:cs typeface="Times New Roman" panose="02020603050405020304" pitchFamily="18" charset="0"/>
              </a:rPr>
              <a:t>Amylase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máu</a:t>
            </a:r>
            <a:endParaRPr lang="vi-VN" sz="16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buFont typeface="+mj-lt"/>
              <a:buAutoNum type="alphaLcParenR"/>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Bil</a:t>
            </a:r>
            <a:r>
              <a:rPr lang="en-US" sz="1800">
                <a:effectLst/>
                <a:latin typeface="Times New Roman" panose="02020603050405020304" pitchFamily="18" charset="0"/>
                <a:ea typeface="Arial" panose="020B0604020202020204" pitchFamily="34" charset="0"/>
                <a:cs typeface="Times New Roman" panose="02020603050405020304" pitchFamily="18" charset="0"/>
              </a:rPr>
              <a:t>, AST, ALT</a:t>
            </a:r>
            <a:endParaRPr lang="vi-VN" sz="16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buFont typeface="+mj-lt"/>
              <a:buAutoNum type="alphaLcParenR"/>
            </a:pPr>
            <a:r>
              <a:rPr lang="en-US" sz="1800">
                <a:effectLst/>
                <a:latin typeface="Times New Roman" panose="02020603050405020304" pitchFamily="18" charset="0"/>
                <a:ea typeface="Arial" panose="020B0604020202020204" pitchFamily="34" charset="0"/>
                <a:cs typeface="Times New Roman" panose="02020603050405020304" pitchFamily="18" charset="0"/>
              </a:rPr>
              <a:t>CT scan</a:t>
            </a:r>
            <a:endParaRPr lang="vi-VN" sz="16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buFont typeface="+mj-lt"/>
              <a:buAutoNum type="alphaLcParenR"/>
            </a:pPr>
            <a:r>
              <a:rPr lang="en-US" sz="1800">
                <a:effectLst/>
                <a:latin typeface="Times New Roman" panose="02020603050405020304" pitchFamily="18" charset="0"/>
                <a:ea typeface="Arial" panose="020B0604020202020204" pitchFamily="34" charset="0"/>
                <a:cs typeface="Times New Roman" panose="02020603050405020304" pitchFamily="18" charset="0"/>
              </a:rPr>
              <a:t>X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quang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bụng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không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sửa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soạn</a:t>
            </a:r>
            <a:endParaRPr lang="vi-VN" sz="16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arenR"/>
            </a:pPr>
            <a:r>
              <a:rPr lang="en-US" sz="1800">
                <a:effectLst/>
                <a:latin typeface="Times New Roman" panose="02020603050405020304" pitchFamily="18" charset="0"/>
                <a:ea typeface="Arial" panose="020B0604020202020204" pitchFamily="34" charset="0"/>
                <a:cs typeface="Times New Roman" panose="02020603050405020304" pitchFamily="18" charset="0"/>
              </a:rPr>
              <a:t>CTM, CRP</a:t>
            </a:r>
          </a:p>
          <a:p>
            <a:pPr marL="342900" lvl="0" indent="-342900">
              <a:lnSpc>
                <a:spcPct val="115000"/>
              </a:lnSpc>
              <a:buFont typeface="+mj-lt"/>
              <a:buAutoNum type="arabicParenR"/>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Biến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ERCP: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Nhiễm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trùng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ngược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dòng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viêm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cấp</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buFont typeface="+mj-lt"/>
              <a:buAutoNum type="arabicParenR"/>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Biến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lấy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xuyên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gan</a:t>
            </a:r>
            <a:r>
              <a:rPr lang="en-US" sz="1800">
                <a:effectLst/>
                <a:latin typeface="Times New Roman" panose="02020603050405020304" pitchFamily="18" charset="0"/>
                <a:ea typeface="Arial" panose="020B0604020202020204" pitchFamily="34" charset="0"/>
                <a:cs typeface="Times New Roman" panose="02020603050405020304" pitchFamily="18" charset="0"/>
              </a:rPr>
              <a:t> qua da: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rò</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chảy</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máu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mật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rabicParenR"/>
            </a:pPr>
            <a:r>
              <a:rPr lang="en-US" sz="1800" err="1">
                <a:effectLst/>
                <a:latin typeface="Times New Roman" panose="02020603050405020304" pitchFamily="18" charset="0"/>
                <a:ea typeface="Arial" panose="020B0604020202020204" pitchFamily="34" charset="0"/>
                <a:cs typeface="Times New Roman" panose="02020603050405020304" pitchFamily="18" charset="0"/>
              </a:rPr>
              <a:t>Triệu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chứng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sỏi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túi</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mất</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mức</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độ</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trung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bình</a:t>
            </a:r>
            <a:r>
              <a:rPr lang="en-US" sz="1800">
                <a:effectLst/>
                <a:latin typeface="Times New Roman" panose="02020603050405020304" pitchFamily="18" charset="0"/>
                <a:ea typeface="Arial" panose="020B0604020202020204" pitchFamily="34" charset="0"/>
                <a:cs typeface="Times New Roman" panose="02020603050405020304" pitchFamily="18" charset="0"/>
              </a:rPr>
              <a:t> grade II: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đau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phải</a:t>
            </a:r>
            <a:r>
              <a:rPr lang="en-US" sz="180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arenR"/>
            </a:pPr>
            <a:endParaRPr lang="vi-VN" sz="16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9640812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Y10-HK1</a:t>
            </a:r>
          </a:p>
        </p:txBody>
      </p:sp>
    </p:spTree>
    <p:extLst>
      <p:ext uri="{BB962C8B-B14F-4D97-AF65-F5344CB8AC3E}">
        <p14:creationId xmlns:p14="http://schemas.microsoft.com/office/powerpoint/2010/main" val="14732882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257F0938-2C2A-49CC-B53C-6DB668AC1892}"/>
              </a:ext>
            </a:extLst>
          </p:cNvPr>
          <p:cNvPicPr>
            <a:picLocks noChangeAspect="1"/>
          </p:cNvPicPr>
          <p:nvPr/>
        </p:nvPicPr>
        <p:blipFill rotWithShape="1">
          <a:blip r:embed="rId2"/>
          <a:srcRect t="9440"/>
          <a:stretch/>
        </p:blipFill>
        <p:spPr>
          <a:xfrm>
            <a:off x="0" y="0"/>
            <a:ext cx="11974596" cy="1889318"/>
          </a:xfrm>
          <a:prstGeom prst="rect">
            <a:avLst/>
          </a:prstGeom>
        </p:spPr>
      </p:pic>
      <p:pic>
        <p:nvPicPr>
          <p:cNvPr id="5" name="Picture 4" descr="Text&#10;&#10;Description automatically generated">
            <a:extLst>
              <a:ext uri="{FF2B5EF4-FFF2-40B4-BE49-F238E27FC236}">
                <a16:creationId xmlns:a16="http://schemas.microsoft.com/office/drawing/2014/main" id="{CE72224A-A80C-45DD-85D4-995E5DBFC321}"/>
              </a:ext>
            </a:extLst>
          </p:cNvPr>
          <p:cNvPicPr>
            <a:picLocks noChangeAspect="1"/>
          </p:cNvPicPr>
          <p:nvPr/>
        </p:nvPicPr>
        <p:blipFill>
          <a:blip r:embed="rId3"/>
          <a:stretch>
            <a:fillRect/>
          </a:stretch>
        </p:blipFill>
        <p:spPr>
          <a:xfrm>
            <a:off x="70596" y="1885801"/>
            <a:ext cx="12050807" cy="2572109"/>
          </a:xfrm>
          <a:prstGeom prst="rect">
            <a:avLst/>
          </a:prstGeom>
        </p:spPr>
      </p:pic>
      <p:pic>
        <p:nvPicPr>
          <p:cNvPr id="7" name="Picture 6" descr="Graphical user interface, text, application, letter, email&#10;&#10;Description automatically generated">
            <a:extLst>
              <a:ext uri="{FF2B5EF4-FFF2-40B4-BE49-F238E27FC236}">
                <a16:creationId xmlns:a16="http://schemas.microsoft.com/office/drawing/2014/main" id="{2C30E25B-C8A4-416E-9F60-B385AAFBADF4}"/>
              </a:ext>
            </a:extLst>
          </p:cNvPr>
          <p:cNvPicPr>
            <a:picLocks noChangeAspect="1"/>
          </p:cNvPicPr>
          <p:nvPr/>
        </p:nvPicPr>
        <p:blipFill rotWithShape="1">
          <a:blip r:embed="rId4"/>
          <a:srcRect t="3084" b="40666"/>
          <a:stretch/>
        </p:blipFill>
        <p:spPr>
          <a:xfrm>
            <a:off x="0" y="4457910"/>
            <a:ext cx="12031754" cy="2572109"/>
          </a:xfrm>
          <a:prstGeom prst="rect">
            <a:avLst/>
          </a:prstGeom>
        </p:spPr>
      </p:pic>
    </p:spTree>
    <p:extLst>
      <p:ext uri="{BB962C8B-B14F-4D97-AF65-F5344CB8AC3E}">
        <p14:creationId xmlns:p14="http://schemas.microsoft.com/office/powerpoint/2010/main" val="13208531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588DAAD-DCFB-4F3E-88EB-7BF9E15963E8}"/>
              </a:ext>
            </a:extLst>
          </p:cNvPr>
          <p:cNvPicPr>
            <a:picLocks noChangeAspect="1"/>
          </p:cNvPicPr>
          <p:nvPr/>
        </p:nvPicPr>
        <p:blipFill>
          <a:blip r:embed="rId2"/>
          <a:stretch>
            <a:fillRect/>
          </a:stretch>
        </p:blipFill>
        <p:spPr>
          <a:xfrm>
            <a:off x="182881" y="1943371"/>
            <a:ext cx="12192000" cy="2670538"/>
          </a:xfrm>
          <a:prstGeom prst="rect">
            <a:avLst/>
          </a:prstGeom>
        </p:spPr>
      </p:pic>
      <p:pic>
        <p:nvPicPr>
          <p:cNvPr id="5" name="Picture 4" descr="Text&#10;&#10;Description automatically generated">
            <a:extLst>
              <a:ext uri="{FF2B5EF4-FFF2-40B4-BE49-F238E27FC236}">
                <a16:creationId xmlns:a16="http://schemas.microsoft.com/office/drawing/2014/main" id="{D8A78CC6-9440-498E-9694-E00CECA81A7D}"/>
              </a:ext>
            </a:extLst>
          </p:cNvPr>
          <p:cNvPicPr>
            <a:picLocks noChangeAspect="1"/>
          </p:cNvPicPr>
          <p:nvPr/>
        </p:nvPicPr>
        <p:blipFill>
          <a:blip r:embed="rId3"/>
          <a:stretch>
            <a:fillRect/>
          </a:stretch>
        </p:blipFill>
        <p:spPr>
          <a:xfrm>
            <a:off x="0" y="0"/>
            <a:ext cx="11955543" cy="1943371"/>
          </a:xfrm>
          <a:prstGeom prst="rect">
            <a:avLst/>
          </a:prstGeom>
        </p:spPr>
      </p:pic>
    </p:spTree>
    <p:extLst>
      <p:ext uri="{BB962C8B-B14F-4D97-AF65-F5344CB8AC3E}">
        <p14:creationId xmlns:p14="http://schemas.microsoft.com/office/powerpoint/2010/main" val="801559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Y14LT-L1</a:t>
            </a:r>
          </a:p>
        </p:txBody>
      </p:sp>
      <p:pic>
        <p:nvPicPr>
          <p:cNvPr id="3" name="Picture 2">
            <a:extLst>
              <a:ext uri="{FF2B5EF4-FFF2-40B4-BE49-F238E27FC236}">
                <a16:creationId xmlns:a16="http://schemas.microsoft.com/office/drawing/2014/main" id="{9D7DFAF5-5364-42C3-B61B-4A2D7B6B50CB}"/>
              </a:ext>
            </a:extLst>
          </p:cNvPr>
          <p:cNvPicPr>
            <a:picLocks noChangeAspect="1"/>
          </p:cNvPicPr>
          <p:nvPr/>
        </p:nvPicPr>
        <p:blipFill>
          <a:blip r:embed="rId3"/>
          <a:stretch>
            <a:fillRect/>
          </a:stretch>
        </p:blipFill>
        <p:spPr>
          <a:xfrm>
            <a:off x="0" y="0"/>
            <a:ext cx="12192000" cy="3120380"/>
          </a:xfrm>
          <a:prstGeom prst="rect">
            <a:avLst/>
          </a:prstGeom>
        </p:spPr>
      </p:pic>
    </p:spTree>
    <p:extLst>
      <p:ext uri="{BB962C8B-B14F-4D97-AF65-F5344CB8AC3E}">
        <p14:creationId xmlns:p14="http://schemas.microsoft.com/office/powerpoint/2010/main" val="167128058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LÝ THUYẾT Y6</a:t>
            </a:r>
            <a:br>
              <a:rPr lang="vi-VN"/>
            </a:br>
            <a:r>
              <a:rPr lang="vi-VN"/>
              <a:t>Y10-HK2</a:t>
            </a:r>
          </a:p>
        </p:txBody>
      </p:sp>
    </p:spTree>
    <p:extLst>
      <p:ext uri="{BB962C8B-B14F-4D97-AF65-F5344CB8AC3E}">
        <p14:creationId xmlns:p14="http://schemas.microsoft.com/office/powerpoint/2010/main" val="4842144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252388CF-D720-4FC3-A965-91CAFEF0FE06}"/>
              </a:ext>
            </a:extLst>
          </p:cNvPr>
          <p:cNvPicPr>
            <a:picLocks noChangeAspect="1"/>
          </p:cNvPicPr>
          <p:nvPr/>
        </p:nvPicPr>
        <p:blipFill>
          <a:blip r:embed="rId3"/>
          <a:stretch>
            <a:fillRect/>
          </a:stretch>
        </p:blipFill>
        <p:spPr>
          <a:xfrm>
            <a:off x="0" y="0"/>
            <a:ext cx="12192000" cy="2806282"/>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F49EEC6B-80F6-4D16-9EF2-4765D04368A2}"/>
              </a:ext>
            </a:extLst>
          </p:cNvPr>
          <p:cNvPicPr>
            <a:picLocks noChangeAspect="1"/>
          </p:cNvPicPr>
          <p:nvPr/>
        </p:nvPicPr>
        <p:blipFill>
          <a:blip r:embed="rId4"/>
          <a:stretch>
            <a:fillRect/>
          </a:stretch>
        </p:blipFill>
        <p:spPr>
          <a:xfrm>
            <a:off x="0" y="2806282"/>
            <a:ext cx="12192000" cy="3209518"/>
          </a:xfrm>
          <a:prstGeom prst="rect">
            <a:avLst/>
          </a:prstGeom>
        </p:spPr>
      </p:pic>
    </p:spTree>
    <p:extLst>
      <p:ext uri="{BB962C8B-B14F-4D97-AF65-F5344CB8AC3E}">
        <p14:creationId xmlns:p14="http://schemas.microsoft.com/office/powerpoint/2010/main" val="15486573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SĐH</a:t>
            </a:r>
            <a:br>
              <a:rPr lang="vi-VN"/>
            </a:br>
            <a:r>
              <a:rPr lang="vi-VN"/>
              <a:t>NGOẠI LT 28-01-2016</a:t>
            </a:r>
          </a:p>
        </p:txBody>
      </p:sp>
    </p:spTree>
    <p:extLst>
      <p:ext uri="{BB962C8B-B14F-4D97-AF65-F5344CB8AC3E}">
        <p14:creationId xmlns:p14="http://schemas.microsoft.com/office/powerpoint/2010/main" val="39218374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A916601-FF25-4D66-9444-1E7B3A6D360D}"/>
              </a:ext>
            </a:extLst>
          </p:cNvPr>
          <p:cNvPicPr>
            <a:picLocks noChangeAspect="1"/>
          </p:cNvPicPr>
          <p:nvPr/>
        </p:nvPicPr>
        <p:blipFill>
          <a:blip r:embed="rId3"/>
          <a:stretch>
            <a:fillRect/>
          </a:stretch>
        </p:blipFill>
        <p:spPr>
          <a:xfrm>
            <a:off x="-9378" y="0"/>
            <a:ext cx="3590586" cy="3579187"/>
          </a:xfrm>
          <a:prstGeom prst="rect">
            <a:avLst/>
          </a:prstGeom>
        </p:spPr>
      </p:pic>
      <p:pic>
        <p:nvPicPr>
          <p:cNvPr id="5" name="Picture 4" descr="Text, letter&#10;&#10;Description automatically generated">
            <a:extLst>
              <a:ext uri="{FF2B5EF4-FFF2-40B4-BE49-F238E27FC236}">
                <a16:creationId xmlns:a16="http://schemas.microsoft.com/office/drawing/2014/main" id="{22750FE1-A256-4D67-9EF2-3CE8AE191DD3}"/>
              </a:ext>
            </a:extLst>
          </p:cNvPr>
          <p:cNvPicPr>
            <a:picLocks noChangeAspect="1"/>
          </p:cNvPicPr>
          <p:nvPr/>
        </p:nvPicPr>
        <p:blipFill>
          <a:blip r:embed="rId4"/>
          <a:stretch>
            <a:fillRect/>
          </a:stretch>
        </p:blipFill>
        <p:spPr>
          <a:xfrm>
            <a:off x="5248661" y="14378"/>
            <a:ext cx="6951265" cy="4675808"/>
          </a:xfrm>
          <a:prstGeom prst="rect">
            <a:avLst/>
          </a:prstGeom>
        </p:spPr>
      </p:pic>
      <p:pic>
        <p:nvPicPr>
          <p:cNvPr id="7" name="Picture 6" descr="Text&#10;&#10;Description automatically generated">
            <a:extLst>
              <a:ext uri="{FF2B5EF4-FFF2-40B4-BE49-F238E27FC236}">
                <a16:creationId xmlns:a16="http://schemas.microsoft.com/office/drawing/2014/main" id="{F7E4E5DC-F226-489E-B59A-36339776E07E}"/>
              </a:ext>
            </a:extLst>
          </p:cNvPr>
          <p:cNvPicPr>
            <a:picLocks noChangeAspect="1"/>
          </p:cNvPicPr>
          <p:nvPr/>
        </p:nvPicPr>
        <p:blipFill>
          <a:blip r:embed="rId5"/>
          <a:stretch>
            <a:fillRect/>
          </a:stretch>
        </p:blipFill>
        <p:spPr>
          <a:xfrm>
            <a:off x="-14377" y="3579187"/>
            <a:ext cx="5364095" cy="3095141"/>
          </a:xfrm>
          <a:prstGeom prst="rect">
            <a:avLst/>
          </a:prstGeom>
        </p:spPr>
      </p:pic>
    </p:spTree>
    <p:extLst>
      <p:ext uri="{BB962C8B-B14F-4D97-AF65-F5344CB8AC3E}">
        <p14:creationId xmlns:p14="http://schemas.microsoft.com/office/powerpoint/2010/main" val="33679566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THLS</a:t>
            </a:r>
            <a:br>
              <a:rPr lang="vi-VN"/>
            </a:br>
            <a:r>
              <a:rPr lang="vi-VN"/>
              <a:t>2-1-2017</a:t>
            </a:r>
          </a:p>
        </p:txBody>
      </p:sp>
    </p:spTree>
    <p:extLst>
      <p:ext uri="{BB962C8B-B14F-4D97-AF65-F5344CB8AC3E}">
        <p14:creationId xmlns:p14="http://schemas.microsoft.com/office/powerpoint/2010/main" val="7799576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AAD88DF2-CAC2-4E31-8C7C-F63C7472E073}"/>
              </a:ext>
            </a:extLst>
          </p:cNvPr>
          <p:cNvPicPr>
            <a:picLocks noChangeAspect="1"/>
          </p:cNvPicPr>
          <p:nvPr/>
        </p:nvPicPr>
        <p:blipFill>
          <a:blip r:embed="rId3"/>
          <a:stretch>
            <a:fillRect/>
          </a:stretch>
        </p:blipFill>
        <p:spPr>
          <a:xfrm>
            <a:off x="0" y="0"/>
            <a:ext cx="4143953" cy="4667901"/>
          </a:xfrm>
          <a:prstGeom prst="rect">
            <a:avLst/>
          </a:prstGeom>
        </p:spPr>
      </p:pic>
      <p:pic>
        <p:nvPicPr>
          <p:cNvPr id="7" name="Picture 6" descr="Text, letter&#10;&#10;Description automatically generated">
            <a:extLst>
              <a:ext uri="{FF2B5EF4-FFF2-40B4-BE49-F238E27FC236}">
                <a16:creationId xmlns:a16="http://schemas.microsoft.com/office/drawing/2014/main" id="{EC532FC1-9727-478E-A66A-ED76C98A04A1}"/>
              </a:ext>
            </a:extLst>
          </p:cNvPr>
          <p:cNvPicPr>
            <a:picLocks noChangeAspect="1"/>
          </p:cNvPicPr>
          <p:nvPr/>
        </p:nvPicPr>
        <p:blipFill>
          <a:blip r:embed="rId4"/>
          <a:stretch>
            <a:fillRect/>
          </a:stretch>
        </p:blipFill>
        <p:spPr>
          <a:xfrm>
            <a:off x="4143952" y="0"/>
            <a:ext cx="5120497" cy="1943100"/>
          </a:xfrm>
          <a:prstGeom prst="rect">
            <a:avLst/>
          </a:prstGeom>
        </p:spPr>
      </p:pic>
      <p:pic>
        <p:nvPicPr>
          <p:cNvPr id="9" name="Picture 8" descr="Text, letter&#10;&#10;Description automatically generated">
            <a:extLst>
              <a:ext uri="{FF2B5EF4-FFF2-40B4-BE49-F238E27FC236}">
                <a16:creationId xmlns:a16="http://schemas.microsoft.com/office/drawing/2014/main" id="{284FF154-B298-4278-A430-ECA7680B1189}"/>
              </a:ext>
            </a:extLst>
          </p:cNvPr>
          <p:cNvPicPr>
            <a:picLocks noChangeAspect="1"/>
          </p:cNvPicPr>
          <p:nvPr/>
        </p:nvPicPr>
        <p:blipFill>
          <a:blip r:embed="rId5"/>
          <a:stretch>
            <a:fillRect/>
          </a:stretch>
        </p:blipFill>
        <p:spPr>
          <a:xfrm>
            <a:off x="4143952" y="1943100"/>
            <a:ext cx="5043359" cy="2743853"/>
          </a:xfrm>
          <a:prstGeom prst="rect">
            <a:avLst/>
          </a:prstGeom>
        </p:spPr>
      </p:pic>
    </p:spTree>
    <p:extLst>
      <p:ext uri="{BB962C8B-B14F-4D97-AF65-F5344CB8AC3E}">
        <p14:creationId xmlns:p14="http://schemas.microsoft.com/office/powerpoint/2010/main" val="40388536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D332553-BBDC-44DF-A612-5D3C059A873F}"/>
              </a:ext>
            </a:extLst>
          </p:cNvPr>
          <p:cNvPicPr>
            <a:picLocks noChangeAspect="1"/>
          </p:cNvPicPr>
          <p:nvPr/>
        </p:nvPicPr>
        <p:blipFill>
          <a:blip r:embed="rId3"/>
          <a:stretch>
            <a:fillRect/>
          </a:stretch>
        </p:blipFill>
        <p:spPr>
          <a:xfrm>
            <a:off x="0" y="0"/>
            <a:ext cx="4391638" cy="3515216"/>
          </a:xfrm>
          <a:prstGeom prst="rect">
            <a:avLst/>
          </a:prstGeom>
        </p:spPr>
      </p:pic>
      <p:pic>
        <p:nvPicPr>
          <p:cNvPr id="5" name="Picture 4" descr="Text, letter&#10;&#10;Description automatically generated">
            <a:extLst>
              <a:ext uri="{FF2B5EF4-FFF2-40B4-BE49-F238E27FC236}">
                <a16:creationId xmlns:a16="http://schemas.microsoft.com/office/drawing/2014/main" id="{1A6EDCEB-298E-4A03-A8ED-9BA420C38DA7}"/>
              </a:ext>
            </a:extLst>
          </p:cNvPr>
          <p:cNvPicPr>
            <a:picLocks noChangeAspect="1"/>
          </p:cNvPicPr>
          <p:nvPr/>
        </p:nvPicPr>
        <p:blipFill>
          <a:blip r:embed="rId4"/>
          <a:stretch>
            <a:fillRect/>
          </a:stretch>
        </p:blipFill>
        <p:spPr>
          <a:xfrm>
            <a:off x="4391638" y="0"/>
            <a:ext cx="4420217" cy="4620270"/>
          </a:xfrm>
          <a:prstGeom prst="rect">
            <a:avLst/>
          </a:prstGeom>
        </p:spPr>
      </p:pic>
    </p:spTree>
    <p:extLst>
      <p:ext uri="{BB962C8B-B14F-4D97-AF65-F5344CB8AC3E}">
        <p14:creationId xmlns:p14="http://schemas.microsoft.com/office/powerpoint/2010/main" val="9627040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receipt&#10;&#10;Description automatically generated">
            <a:extLst>
              <a:ext uri="{FF2B5EF4-FFF2-40B4-BE49-F238E27FC236}">
                <a16:creationId xmlns:a16="http://schemas.microsoft.com/office/drawing/2014/main" id="{87083CB0-5BA0-49E2-8E82-24D83CB16410}"/>
              </a:ext>
            </a:extLst>
          </p:cNvPr>
          <p:cNvPicPr>
            <a:picLocks noChangeAspect="1"/>
          </p:cNvPicPr>
          <p:nvPr/>
        </p:nvPicPr>
        <p:blipFill>
          <a:blip r:embed="rId3"/>
          <a:stretch>
            <a:fillRect/>
          </a:stretch>
        </p:blipFill>
        <p:spPr>
          <a:xfrm>
            <a:off x="0" y="0"/>
            <a:ext cx="4182059" cy="3600953"/>
          </a:xfrm>
          <a:prstGeom prst="rect">
            <a:avLst/>
          </a:prstGeom>
        </p:spPr>
      </p:pic>
      <p:pic>
        <p:nvPicPr>
          <p:cNvPr id="5" name="Picture 4" descr="Text, letter&#10;&#10;Description automatically generated">
            <a:extLst>
              <a:ext uri="{FF2B5EF4-FFF2-40B4-BE49-F238E27FC236}">
                <a16:creationId xmlns:a16="http://schemas.microsoft.com/office/drawing/2014/main" id="{B09D6F7F-BD01-49C7-92C3-1549355D31ED}"/>
              </a:ext>
            </a:extLst>
          </p:cNvPr>
          <p:cNvPicPr>
            <a:picLocks noChangeAspect="1"/>
          </p:cNvPicPr>
          <p:nvPr/>
        </p:nvPicPr>
        <p:blipFill>
          <a:blip r:embed="rId4"/>
          <a:stretch>
            <a:fillRect/>
          </a:stretch>
        </p:blipFill>
        <p:spPr>
          <a:xfrm>
            <a:off x="4182059" y="0"/>
            <a:ext cx="4458322" cy="4191585"/>
          </a:xfrm>
          <a:prstGeom prst="rect">
            <a:avLst/>
          </a:prstGeom>
        </p:spPr>
      </p:pic>
    </p:spTree>
    <p:extLst>
      <p:ext uri="{BB962C8B-B14F-4D97-AF65-F5344CB8AC3E}">
        <p14:creationId xmlns:p14="http://schemas.microsoft.com/office/powerpoint/2010/main" val="29567361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THLS</a:t>
            </a:r>
            <a:br>
              <a:rPr lang="vi-VN"/>
            </a:br>
            <a:r>
              <a:rPr lang="vi-VN"/>
              <a:t>6-1-2017</a:t>
            </a:r>
          </a:p>
        </p:txBody>
      </p:sp>
    </p:spTree>
    <p:extLst>
      <p:ext uri="{BB962C8B-B14F-4D97-AF65-F5344CB8AC3E}">
        <p14:creationId xmlns:p14="http://schemas.microsoft.com/office/powerpoint/2010/main" val="7201597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74539F9A-E64E-495C-843D-0B05EC53CBA7}"/>
              </a:ext>
            </a:extLst>
          </p:cNvPr>
          <p:cNvPicPr>
            <a:picLocks noChangeAspect="1"/>
          </p:cNvPicPr>
          <p:nvPr/>
        </p:nvPicPr>
        <p:blipFill>
          <a:blip r:embed="rId3"/>
          <a:stretch>
            <a:fillRect/>
          </a:stretch>
        </p:blipFill>
        <p:spPr>
          <a:xfrm>
            <a:off x="618360" y="92990"/>
            <a:ext cx="10955279" cy="5258534"/>
          </a:xfrm>
          <a:prstGeom prst="rect">
            <a:avLst/>
          </a:prstGeom>
        </p:spPr>
      </p:pic>
    </p:spTree>
    <p:extLst>
      <p:ext uri="{BB962C8B-B14F-4D97-AF65-F5344CB8AC3E}">
        <p14:creationId xmlns:p14="http://schemas.microsoft.com/office/powerpoint/2010/main" val="4059947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Y14LT-L1</a:t>
            </a:r>
          </a:p>
        </p:txBody>
      </p:sp>
      <p:pic>
        <p:nvPicPr>
          <p:cNvPr id="3" name="Picture 2">
            <a:extLst>
              <a:ext uri="{FF2B5EF4-FFF2-40B4-BE49-F238E27FC236}">
                <a16:creationId xmlns:a16="http://schemas.microsoft.com/office/drawing/2014/main" id="{FBF0520A-0867-4612-BA60-6E6EA273E965}"/>
              </a:ext>
            </a:extLst>
          </p:cNvPr>
          <p:cNvPicPr>
            <a:picLocks noChangeAspect="1"/>
          </p:cNvPicPr>
          <p:nvPr/>
        </p:nvPicPr>
        <p:blipFill>
          <a:blip r:embed="rId3"/>
          <a:stretch>
            <a:fillRect/>
          </a:stretch>
        </p:blipFill>
        <p:spPr>
          <a:xfrm>
            <a:off x="0" y="-1"/>
            <a:ext cx="12192000" cy="1661065"/>
          </a:xfrm>
          <a:prstGeom prst="rect">
            <a:avLst/>
          </a:prstGeom>
        </p:spPr>
      </p:pic>
    </p:spTree>
    <p:extLst>
      <p:ext uri="{BB962C8B-B14F-4D97-AF65-F5344CB8AC3E}">
        <p14:creationId xmlns:p14="http://schemas.microsoft.com/office/powerpoint/2010/main" val="1872893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a:t>ĐỀ THLS</a:t>
            </a:r>
            <a:br>
              <a:rPr lang="vi-VN"/>
            </a:br>
            <a:r>
              <a:rPr lang="vi-VN"/>
              <a:t>8-4-2017</a:t>
            </a:r>
          </a:p>
        </p:txBody>
      </p:sp>
    </p:spTree>
    <p:extLst>
      <p:ext uri="{BB962C8B-B14F-4D97-AF65-F5344CB8AC3E}">
        <p14:creationId xmlns:p14="http://schemas.microsoft.com/office/powerpoint/2010/main" val="29132868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F6B4BF82-A1B2-4E33-A7DB-FFF7B15F5024}"/>
              </a:ext>
            </a:extLst>
          </p:cNvPr>
          <p:cNvPicPr>
            <a:picLocks noChangeAspect="1"/>
          </p:cNvPicPr>
          <p:nvPr/>
        </p:nvPicPr>
        <p:blipFill>
          <a:blip r:embed="rId2"/>
          <a:stretch>
            <a:fillRect/>
          </a:stretch>
        </p:blipFill>
        <p:spPr>
          <a:xfrm>
            <a:off x="0" y="0"/>
            <a:ext cx="8935556" cy="6858000"/>
          </a:xfrm>
          <a:prstGeom prst="rect">
            <a:avLst/>
          </a:prstGeom>
        </p:spPr>
      </p:pic>
    </p:spTree>
    <p:extLst>
      <p:ext uri="{BB962C8B-B14F-4D97-AF65-F5344CB8AC3E}">
        <p14:creationId xmlns:p14="http://schemas.microsoft.com/office/powerpoint/2010/main" val="28578855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a:xfrm>
            <a:off x="1524000" y="2235200"/>
            <a:ext cx="9144000" cy="2387600"/>
          </a:xfrm>
        </p:spPr>
        <p:txBody>
          <a:bodyPr>
            <a:normAutofit/>
          </a:bodyPr>
          <a:lstStyle/>
          <a:p>
            <a:r>
              <a:rPr lang="vi-VN" dirty="0"/>
              <a:t>TRẮC NGHIỆM</a:t>
            </a:r>
            <a:br>
              <a:rPr lang="vi-VN" dirty="0"/>
            </a:br>
            <a:r>
              <a:rPr lang="vi-VN" dirty="0"/>
              <a:t>SAU SÁCH CŨ</a:t>
            </a:r>
          </a:p>
        </p:txBody>
      </p:sp>
    </p:spTree>
    <p:extLst>
      <p:ext uri="{BB962C8B-B14F-4D97-AF65-F5344CB8AC3E}">
        <p14:creationId xmlns:p14="http://schemas.microsoft.com/office/powerpoint/2010/main" val="163000753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newspaper&#10;&#10;Description automatically generated">
            <a:extLst>
              <a:ext uri="{FF2B5EF4-FFF2-40B4-BE49-F238E27FC236}">
                <a16:creationId xmlns:a16="http://schemas.microsoft.com/office/drawing/2014/main" id="{57C869F4-56CB-4072-B2C4-96323C460D97}"/>
              </a:ext>
            </a:extLst>
          </p:cNvPr>
          <p:cNvPicPr>
            <a:picLocks noChangeAspect="1"/>
          </p:cNvPicPr>
          <p:nvPr/>
        </p:nvPicPr>
        <p:blipFill>
          <a:blip r:embed="rId3"/>
          <a:stretch>
            <a:fillRect/>
          </a:stretch>
        </p:blipFill>
        <p:spPr>
          <a:xfrm>
            <a:off x="-1" y="0"/>
            <a:ext cx="5650445" cy="6837528"/>
          </a:xfrm>
          <a:prstGeom prst="rect">
            <a:avLst/>
          </a:prstGeom>
        </p:spPr>
      </p:pic>
      <p:pic>
        <p:nvPicPr>
          <p:cNvPr id="6" name="Picture 5" descr="Text, letter&#10;&#10;Description automatically generated">
            <a:extLst>
              <a:ext uri="{FF2B5EF4-FFF2-40B4-BE49-F238E27FC236}">
                <a16:creationId xmlns:a16="http://schemas.microsoft.com/office/drawing/2014/main" id="{93840CA0-4363-4141-A0EF-0FF208D6D36D}"/>
              </a:ext>
            </a:extLst>
          </p:cNvPr>
          <p:cNvPicPr>
            <a:picLocks noChangeAspect="1"/>
          </p:cNvPicPr>
          <p:nvPr/>
        </p:nvPicPr>
        <p:blipFill>
          <a:blip r:embed="rId4"/>
          <a:stretch>
            <a:fillRect/>
          </a:stretch>
        </p:blipFill>
        <p:spPr>
          <a:xfrm>
            <a:off x="5650443" y="-1"/>
            <a:ext cx="2984307" cy="3152775"/>
          </a:xfrm>
          <a:prstGeom prst="rect">
            <a:avLst/>
          </a:prstGeom>
        </p:spPr>
      </p:pic>
    </p:spTree>
    <p:extLst>
      <p:ext uri="{BB962C8B-B14F-4D97-AF65-F5344CB8AC3E}">
        <p14:creationId xmlns:p14="http://schemas.microsoft.com/office/powerpoint/2010/main" val="362387275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FEC8CEE-F78F-460A-A3F8-5A1114FB68E7}"/>
              </a:ext>
            </a:extLst>
          </p:cNvPr>
          <p:cNvPicPr>
            <a:picLocks noChangeAspect="1"/>
          </p:cNvPicPr>
          <p:nvPr/>
        </p:nvPicPr>
        <p:blipFill>
          <a:blip r:embed="rId3"/>
          <a:stretch>
            <a:fillRect/>
          </a:stretch>
        </p:blipFill>
        <p:spPr>
          <a:xfrm>
            <a:off x="0" y="-1"/>
            <a:ext cx="3363960" cy="4371975"/>
          </a:xfrm>
          <a:prstGeom prst="rect">
            <a:avLst/>
          </a:prstGeom>
        </p:spPr>
      </p:pic>
      <p:pic>
        <p:nvPicPr>
          <p:cNvPr id="5" name="Picture 4" descr="Text, letter&#10;&#10;Description automatically generated">
            <a:extLst>
              <a:ext uri="{FF2B5EF4-FFF2-40B4-BE49-F238E27FC236}">
                <a16:creationId xmlns:a16="http://schemas.microsoft.com/office/drawing/2014/main" id="{4B5FC264-8D80-4F08-BF58-10D3BB03E63D}"/>
              </a:ext>
            </a:extLst>
          </p:cNvPr>
          <p:cNvPicPr>
            <a:picLocks noChangeAspect="1"/>
          </p:cNvPicPr>
          <p:nvPr/>
        </p:nvPicPr>
        <p:blipFill>
          <a:blip r:embed="rId4"/>
          <a:stretch>
            <a:fillRect/>
          </a:stretch>
        </p:blipFill>
        <p:spPr>
          <a:xfrm>
            <a:off x="3411142" y="124635"/>
            <a:ext cx="2583982" cy="6733365"/>
          </a:xfrm>
          <a:prstGeom prst="rect">
            <a:avLst/>
          </a:prstGeom>
        </p:spPr>
      </p:pic>
      <p:pic>
        <p:nvPicPr>
          <p:cNvPr id="7" name="Picture 6" descr="Text&#10;&#10;Description automatically generated">
            <a:extLst>
              <a:ext uri="{FF2B5EF4-FFF2-40B4-BE49-F238E27FC236}">
                <a16:creationId xmlns:a16="http://schemas.microsoft.com/office/drawing/2014/main" id="{A67BBED8-AB97-491B-ABAA-317548B06ECC}"/>
              </a:ext>
            </a:extLst>
          </p:cNvPr>
          <p:cNvPicPr>
            <a:picLocks noChangeAspect="1"/>
          </p:cNvPicPr>
          <p:nvPr/>
        </p:nvPicPr>
        <p:blipFill>
          <a:blip r:embed="rId5"/>
          <a:stretch>
            <a:fillRect/>
          </a:stretch>
        </p:blipFill>
        <p:spPr>
          <a:xfrm>
            <a:off x="5995124" y="0"/>
            <a:ext cx="2777401" cy="6223645"/>
          </a:xfrm>
          <a:prstGeom prst="rect">
            <a:avLst/>
          </a:prstGeom>
        </p:spPr>
      </p:pic>
      <p:pic>
        <p:nvPicPr>
          <p:cNvPr id="9" name="Picture 8" descr="Text&#10;&#10;Description automatically generated">
            <a:extLst>
              <a:ext uri="{FF2B5EF4-FFF2-40B4-BE49-F238E27FC236}">
                <a16:creationId xmlns:a16="http://schemas.microsoft.com/office/drawing/2014/main" id="{723F540A-445F-4B88-97DE-285D6F0D22D2}"/>
              </a:ext>
            </a:extLst>
          </p:cNvPr>
          <p:cNvPicPr>
            <a:picLocks noChangeAspect="1"/>
          </p:cNvPicPr>
          <p:nvPr/>
        </p:nvPicPr>
        <p:blipFill>
          <a:blip r:embed="rId6"/>
          <a:stretch>
            <a:fillRect/>
          </a:stretch>
        </p:blipFill>
        <p:spPr>
          <a:xfrm>
            <a:off x="8945002" y="126124"/>
            <a:ext cx="3140011" cy="5950826"/>
          </a:xfrm>
          <a:prstGeom prst="rect">
            <a:avLst/>
          </a:prstGeom>
        </p:spPr>
      </p:pic>
    </p:spTree>
    <p:extLst>
      <p:ext uri="{BB962C8B-B14F-4D97-AF65-F5344CB8AC3E}">
        <p14:creationId xmlns:p14="http://schemas.microsoft.com/office/powerpoint/2010/main" val="306918921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AC08C346-E43D-47A0-B911-1E80B4F6ACAF}"/>
              </a:ext>
            </a:extLst>
          </p:cNvPr>
          <p:cNvPicPr>
            <a:picLocks noChangeAspect="1"/>
          </p:cNvPicPr>
          <p:nvPr/>
        </p:nvPicPr>
        <p:blipFill>
          <a:blip r:embed="rId3"/>
          <a:stretch>
            <a:fillRect/>
          </a:stretch>
        </p:blipFill>
        <p:spPr>
          <a:xfrm>
            <a:off x="0" y="1"/>
            <a:ext cx="3094056" cy="5387926"/>
          </a:xfrm>
          <a:prstGeom prst="rect">
            <a:avLst/>
          </a:prstGeom>
        </p:spPr>
      </p:pic>
      <p:pic>
        <p:nvPicPr>
          <p:cNvPr id="5" name="Picture 4" descr="Text, letter&#10;&#10;Description automatically generated">
            <a:extLst>
              <a:ext uri="{FF2B5EF4-FFF2-40B4-BE49-F238E27FC236}">
                <a16:creationId xmlns:a16="http://schemas.microsoft.com/office/drawing/2014/main" id="{A713F715-0392-4F34-9C3E-87377D781FAB}"/>
              </a:ext>
            </a:extLst>
          </p:cNvPr>
          <p:cNvPicPr>
            <a:picLocks noChangeAspect="1"/>
          </p:cNvPicPr>
          <p:nvPr/>
        </p:nvPicPr>
        <p:blipFill>
          <a:blip r:embed="rId4"/>
          <a:stretch>
            <a:fillRect/>
          </a:stretch>
        </p:blipFill>
        <p:spPr>
          <a:xfrm>
            <a:off x="3223312" y="0"/>
            <a:ext cx="2809608" cy="6858000"/>
          </a:xfrm>
          <a:prstGeom prst="rect">
            <a:avLst/>
          </a:prstGeom>
        </p:spPr>
      </p:pic>
      <p:pic>
        <p:nvPicPr>
          <p:cNvPr id="7" name="Picture 6" descr="A picture containing text, receipt&#10;&#10;Description automatically generated">
            <a:extLst>
              <a:ext uri="{FF2B5EF4-FFF2-40B4-BE49-F238E27FC236}">
                <a16:creationId xmlns:a16="http://schemas.microsoft.com/office/drawing/2014/main" id="{7770E924-62D0-47D3-B6FC-FDED7DA24D66}"/>
              </a:ext>
            </a:extLst>
          </p:cNvPr>
          <p:cNvPicPr>
            <a:picLocks noChangeAspect="1"/>
          </p:cNvPicPr>
          <p:nvPr/>
        </p:nvPicPr>
        <p:blipFill>
          <a:blip r:embed="rId5"/>
          <a:stretch>
            <a:fillRect/>
          </a:stretch>
        </p:blipFill>
        <p:spPr>
          <a:xfrm>
            <a:off x="6096000" y="0"/>
            <a:ext cx="2386818" cy="2580960"/>
          </a:xfrm>
          <a:prstGeom prst="rect">
            <a:avLst/>
          </a:prstGeom>
        </p:spPr>
      </p:pic>
      <p:pic>
        <p:nvPicPr>
          <p:cNvPr id="9" name="Picture 8" descr="Text&#10;&#10;Description automatically generated">
            <a:extLst>
              <a:ext uri="{FF2B5EF4-FFF2-40B4-BE49-F238E27FC236}">
                <a16:creationId xmlns:a16="http://schemas.microsoft.com/office/drawing/2014/main" id="{77B30BC8-7D22-413E-ACC5-A2BA300FCB9C}"/>
              </a:ext>
            </a:extLst>
          </p:cNvPr>
          <p:cNvPicPr>
            <a:picLocks noChangeAspect="1"/>
          </p:cNvPicPr>
          <p:nvPr/>
        </p:nvPicPr>
        <p:blipFill>
          <a:blip r:embed="rId6"/>
          <a:stretch>
            <a:fillRect/>
          </a:stretch>
        </p:blipFill>
        <p:spPr>
          <a:xfrm>
            <a:off x="6032919" y="2580960"/>
            <a:ext cx="2554801" cy="1414265"/>
          </a:xfrm>
          <a:prstGeom prst="rect">
            <a:avLst/>
          </a:prstGeom>
        </p:spPr>
      </p:pic>
      <p:pic>
        <p:nvPicPr>
          <p:cNvPr id="1026" name="Picture 2">
            <a:extLst>
              <a:ext uri="{FF2B5EF4-FFF2-40B4-BE49-F238E27FC236}">
                <a16:creationId xmlns:a16="http://schemas.microsoft.com/office/drawing/2014/main" id="{B4466014-1B82-4DE5-9E16-7820D28AED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6113" y="3733308"/>
            <a:ext cx="29146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0117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18CE1FF-C925-4970-A717-498A8D16D989}"/>
              </a:ext>
            </a:extLst>
          </p:cNvPr>
          <p:cNvPicPr>
            <a:picLocks noChangeAspect="1"/>
          </p:cNvPicPr>
          <p:nvPr/>
        </p:nvPicPr>
        <p:blipFill>
          <a:blip r:embed="rId3"/>
          <a:stretch>
            <a:fillRect/>
          </a:stretch>
        </p:blipFill>
        <p:spPr>
          <a:xfrm>
            <a:off x="-1" y="-1"/>
            <a:ext cx="2700997" cy="3626691"/>
          </a:xfrm>
          <a:prstGeom prst="rect">
            <a:avLst/>
          </a:prstGeom>
        </p:spPr>
      </p:pic>
      <p:pic>
        <p:nvPicPr>
          <p:cNvPr id="5" name="Picture 4" descr="Text&#10;&#10;Description automatically generated">
            <a:extLst>
              <a:ext uri="{FF2B5EF4-FFF2-40B4-BE49-F238E27FC236}">
                <a16:creationId xmlns:a16="http://schemas.microsoft.com/office/drawing/2014/main" id="{A5085BE9-4080-4694-AD1A-9F4AAE3A753B}"/>
              </a:ext>
            </a:extLst>
          </p:cNvPr>
          <p:cNvPicPr>
            <a:picLocks noChangeAspect="1"/>
          </p:cNvPicPr>
          <p:nvPr/>
        </p:nvPicPr>
        <p:blipFill>
          <a:blip r:embed="rId4"/>
          <a:stretch>
            <a:fillRect/>
          </a:stretch>
        </p:blipFill>
        <p:spPr>
          <a:xfrm>
            <a:off x="2700995" y="10055"/>
            <a:ext cx="2700997" cy="6690543"/>
          </a:xfrm>
          <a:prstGeom prst="rect">
            <a:avLst/>
          </a:prstGeom>
        </p:spPr>
      </p:pic>
      <p:pic>
        <p:nvPicPr>
          <p:cNvPr id="9" name="Picture 8" descr="Text&#10;&#10;Description automatically generated">
            <a:extLst>
              <a:ext uri="{FF2B5EF4-FFF2-40B4-BE49-F238E27FC236}">
                <a16:creationId xmlns:a16="http://schemas.microsoft.com/office/drawing/2014/main" id="{826EBF4C-6000-420B-9E97-47D9F6AEEBD1}"/>
              </a:ext>
            </a:extLst>
          </p:cNvPr>
          <p:cNvPicPr>
            <a:picLocks noChangeAspect="1"/>
          </p:cNvPicPr>
          <p:nvPr/>
        </p:nvPicPr>
        <p:blipFill>
          <a:blip r:embed="rId5"/>
          <a:stretch>
            <a:fillRect/>
          </a:stretch>
        </p:blipFill>
        <p:spPr>
          <a:xfrm>
            <a:off x="5401992" y="-2"/>
            <a:ext cx="2700997" cy="6846713"/>
          </a:xfrm>
          <a:prstGeom prst="rect">
            <a:avLst/>
          </a:prstGeom>
        </p:spPr>
      </p:pic>
      <p:pic>
        <p:nvPicPr>
          <p:cNvPr id="11" name="Picture 10" descr="Text&#10;&#10;Description automatically generated">
            <a:extLst>
              <a:ext uri="{FF2B5EF4-FFF2-40B4-BE49-F238E27FC236}">
                <a16:creationId xmlns:a16="http://schemas.microsoft.com/office/drawing/2014/main" id="{094394F5-19F1-4CD0-8B39-6072E23B1F9A}"/>
              </a:ext>
            </a:extLst>
          </p:cNvPr>
          <p:cNvPicPr>
            <a:picLocks noChangeAspect="1"/>
          </p:cNvPicPr>
          <p:nvPr/>
        </p:nvPicPr>
        <p:blipFill>
          <a:blip r:embed="rId6"/>
          <a:stretch>
            <a:fillRect/>
          </a:stretch>
        </p:blipFill>
        <p:spPr>
          <a:xfrm>
            <a:off x="8102988" y="-3"/>
            <a:ext cx="2827609" cy="1440231"/>
          </a:xfrm>
          <a:prstGeom prst="rect">
            <a:avLst/>
          </a:prstGeom>
        </p:spPr>
      </p:pic>
    </p:spTree>
    <p:extLst>
      <p:ext uri="{BB962C8B-B14F-4D97-AF65-F5344CB8AC3E}">
        <p14:creationId xmlns:p14="http://schemas.microsoft.com/office/powerpoint/2010/main" val="28078088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60B1C2F7-B411-4B31-8A03-19AF8698ADB9}"/>
              </a:ext>
            </a:extLst>
          </p:cNvPr>
          <p:cNvPicPr>
            <a:picLocks noChangeAspect="1"/>
          </p:cNvPicPr>
          <p:nvPr/>
        </p:nvPicPr>
        <p:blipFill>
          <a:blip r:embed="rId3"/>
          <a:stretch>
            <a:fillRect/>
          </a:stretch>
        </p:blipFill>
        <p:spPr>
          <a:xfrm>
            <a:off x="0" y="0"/>
            <a:ext cx="6096000" cy="4445956"/>
          </a:xfrm>
          <a:prstGeom prst="rect">
            <a:avLst/>
          </a:prstGeom>
        </p:spPr>
      </p:pic>
      <p:pic>
        <p:nvPicPr>
          <p:cNvPr id="9" name="Picture 8" descr="Text, letter&#10;&#10;Description automatically generated">
            <a:extLst>
              <a:ext uri="{FF2B5EF4-FFF2-40B4-BE49-F238E27FC236}">
                <a16:creationId xmlns:a16="http://schemas.microsoft.com/office/drawing/2014/main" id="{72B5A138-911C-40ED-8C53-179EBE445FF3}"/>
              </a:ext>
            </a:extLst>
          </p:cNvPr>
          <p:cNvPicPr>
            <a:picLocks noChangeAspect="1"/>
          </p:cNvPicPr>
          <p:nvPr/>
        </p:nvPicPr>
        <p:blipFill>
          <a:blip r:embed="rId4"/>
          <a:stretch>
            <a:fillRect/>
          </a:stretch>
        </p:blipFill>
        <p:spPr>
          <a:xfrm>
            <a:off x="6096000" y="0"/>
            <a:ext cx="6096002" cy="3287373"/>
          </a:xfrm>
          <a:prstGeom prst="rect">
            <a:avLst/>
          </a:prstGeom>
        </p:spPr>
      </p:pic>
    </p:spTree>
    <p:extLst>
      <p:ext uri="{BB962C8B-B14F-4D97-AF65-F5344CB8AC3E}">
        <p14:creationId xmlns:p14="http://schemas.microsoft.com/office/powerpoint/2010/main" val="21445461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937382B0-0AA9-4598-95A9-390826B95EE6}"/>
              </a:ext>
            </a:extLst>
          </p:cNvPr>
          <p:cNvPicPr>
            <a:picLocks noChangeAspect="1"/>
          </p:cNvPicPr>
          <p:nvPr/>
        </p:nvPicPr>
        <p:blipFill>
          <a:blip r:embed="rId3"/>
          <a:stretch>
            <a:fillRect/>
          </a:stretch>
        </p:blipFill>
        <p:spPr>
          <a:xfrm>
            <a:off x="0" y="0"/>
            <a:ext cx="5964702" cy="6858000"/>
          </a:xfrm>
          <a:prstGeom prst="rect">
            <a:avLst/>
          </a:prstGeom>
        </p:spPr>
      </p:pic>
      <p:pic>
        <p:nvPicPr>
          <p:cNvPr id="5" name="Picture 4" descr="Text, letter&#10;&#10;Description automatically generated">
            <a:extLst>
              <a:ext uri="{FF2B5EF4-FFF2-40B4-BE49-F238E27FC236}">
                <a16:creationId xmlns:a16="http://schemas.microsoft.com/office/drawing/2014/main" id="{BA04101A-A683-4D1E-80D1-39E5A52A2803}"/>
              </a:ext>
            </a:extLst>
          </p:cNvPr>
          <p:cNvPicPr>
            <a:picLocks noChangeAspect="1"/>
          </p:cNvPicPr>
          <p:nvPr/>
        </p:nvPicPr>
        <p:blipFill>
          <a:blip r:embed="rId4"/>
          <a:stretch>
            <a:fillRect/>
          </a:stretch>
        </p:blipFill>
        <p:spPr>
          <a:xfrm>
            <a:off x="5964702" y="0"/>
            <a:ext cx="6227298" cy="3519258"/>
          </a:xfrm>
          <a:prstGeom prst="rect">
            <a:avLst/>
          </a:prstGeom>
        </p:spPr>
      </p:pic>
    </p:spTree>
    <p:extLst>
      <p:ext uri="{BB962C8B-B14F-4D97-AF65-F5344CB8AC3E}">
        <p14:creationId xmlns:p14="http://schemas.microsoft.com/office/powerpoint/2010/main" val="2673939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Y14LT-L1</a:t>
            </a:r>
          </a:p>
        </p:txBody>
      </p:sp>
      <p:pic>
        <p:nvPicPr>
          <p:cNvPr id="3" name="Picture 2">
            <a:extLst>
              <a:ext uri="{FF2B5EF4-FFF2-40B4-BE49-F238E27FC236}">
                <a16:creationId xmlns:a16="http://schemas.microsoft.com/office/drawing/2014/main" id="{6F5C4BFF-8BCB-4543-A086-18415B670C23}"/>
              </a:ext>
            </a:extLst>
          </p:cNvPr>
          <p:cNvPicPr>
            <a:picLocks noChangeAspect="1"/>
          </p:cNvPicPr>
          <p:nvPr/>
        </p:nvPicPr>
        <p:blipFill>
          <a:blip r:embed="rId3"/>
          <a:stretch>
            <a:fillRect/>
          </a:stretch>
        </p:blipFill>
        <p:spPr>
          <a:xfrm>
            <a:off x="0" y="0"/>
            <a:ext cx="12192000" cy="2420020"/>
          </a:xfrm>
          <a:prstGeom prst="rect">
            <a:avLst/>
          </a:prstGeom>
        </p:spPr>
      </p:pic>
    </p:spTree>
    <p:extLst>
      <p:ext uri="{BB962C8B-B14F-4D97-AF65-F5344CB8AC3E}">
        <p14:creationId xmlns:p14="http://schemas.microsoft.com/office/powerpoint/2010/main" val="274143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Y14LT-L1</a:t>
            </a:r>
          </a:p>
        </p:txBody>
      </p:sp>
      <p:pic>
        <p:nvPicPr>
          <p:cNvPr id="3" name="Picture 2">
            <a:extLst>
              <a:ext uri="{FF2B5EF4-FFF2-40B4-BE49-F238E27FC236}">
                <a16:creationId xmlns:a16="http://schemas.microsoft.com/office/drawing/2014/main" id="{F52836D0-5AB1-4929-911D-9A843FF6B853}"/>
              </a:ext>
            </a:extLst>
          </p:cNvPr>
          <p:cNvPicPr>
            <a:picLocks noChangeAspect="1"/>
          </p:cNvPicPr>
          <p:nvPr/>
        </p:nvPicPr>
        <p:blipFill>
          <a:blip r:embed="rId3"/>
          <a:stretch>
            <a:fillRect/>
          </a:stretch>
        </p:blipFill>
        <p:spPr>
          <a:xfrm>
            <a:off x="0" y="0"/>
            <a:ext cx="12192000" cy="2691740"/>
          </a:xfrm>
          <a:prstGeom prst="rect">
            <a:avLst/>
          </a:prstGeom>
        </p:spPr>
      </p:pic>
    </p:spTree>
    <p:extLst>
      <p:ext uri="{BB962C8B-B14F-4D97-AF65-F5344CB8AC3E}">
        <p14:creationId xmlns:p14="http://schemas.microsoft.com/office/powerpoint/2010/main" val="672242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Y14LT-L1</a:t>
            </a:r>
          </a:p>
        </p:txBody>
      </p:sp>
      <p:pic>
        <p:nvPicPr>
          <p:cNvPr id="5" name="Picture 4">
            <a:extLst>
              <a:ext uri="{FF2B5EF4-FFF2-40B4-BE49-F238E27FC236}">
                <a16:creationId xmlns:a16="http://schemas.microsoft.com/office/drawing/2014/main" id="{DCC762AD-5E11-4F8D-AFAC-97C75288ADBF}"/>
              </a:ext>
            </a:extLst>
          </p:cNvPr>
          <p:cNvPicPr>
            <a:picLocks noChangeAspect="1"/>
          </p:cNvPicPr>
          <p:nvPr/>
        </p:nvPicPr>
        <p:blipFill>
          <a:blip r:embed="rId3"/>
          <a:stretch>
            <a:fillRect/>
          </a:stretch>
        </p:blipFill>
        <p:spPr>
          <a:xfrm>
            <a:off x="0" y="0"/>
            <a:ext cx="12192000" cy="1987477"/>
          </a:xfrm>
          <a:prstGeom prst="rect">
            <a:avLst/>
          </a:prstGeom>
        </p:spPr>
      </p:pic>
    </p:spTree>
    <p:extLst>
      <p:ext uri="{BB962C8B-B14F-4D97-AF65-F5344CB8AC3E}">
        <p14:creationId xmlns:p14="http://schemas.microsoft.com/office/powerpoint/2010/main" val="1359263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Y14LT-L1</a:t>
            </a:r>
          </a:p>
        </p:txBody>
      </p:sp>
      <p:pic>
        <p:nvPicPr>
          <p:cNvPr id="3" name="Picture 2">
            <a:extLst>
              <a:ext uri="{FF2B5EF4-FFF2-40B4-BE49-F238E27FC236}">
                <a16:creationId xmlns:a16="http://schemas.microsoft.com/office/drawing/2014/main" id="{3B32403B-5EA6-472A-BA20-C8D351EAA45E}"/>
              </a:ext>
            </a:extLst>
          </p:cNvPr>
          <p:cNvPicPr>
            <a:picLocks noChangeAspect="1"/>
          </p:cNvPicPr>
          <p:nvPr/>
        </p:nvPicPr>
        <p:blipFill>
          <a:blip r:embed="rId3"/>
          <a:stretch>
            <a:fillRect/>
          </a:stretch>
        </p:blipFill>
        <p:spPr>
          <a:xfrm>
            <a:off x="0" y="11660"/>
            <a:ext cx="12192000" cy="2633215"/>
          </a:xfrm>
          <a:prstGeom prst="rect">
            <a:avLst/>
          </a:prstGeom>
        </p:spPr>
      </p:pic>
    </p:spTree>
    <p:extLst>
      <p:ext uri="{BB962C8B-B14F-4D97-AF65-F5344CB8AC3E}">
        <p14:creationId xmlns:p14="http://schemas.microsoft.com/office/powerpoint/2010/main" val="136580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Y13-L1</a:t>
            </a:r>
          </a:p>
        </p:txBody>
      </p:sp>
    </p:spTree>
    <p:extLst>
      <p:ext uri="{BB962C8B-B14F-4D97-AF65-F5344CB8AC3E}">
        <p14:creationId xmlns:p14="http://schemas.microsoft.com/office/powerpoint/2010/main" val="234396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49238-C65C-467F-9CD1-D73DFED4DCA4}"/>
              </a:ext>
            </a:extLst>
          </p:cNvPr>
          <p:cNvSpPr txBox="1"/>
          <p:nvPr/>
        </p:nvSpPr>
        <p:spPr>
          <a:xfrm>
            <a:off x="0" y="0"/>
            <a:ext cx="12192000" cy="2862322"/>
          </a:xfrm>
          <a:prstGeom prst="rect">
            <a:avLst/>
          </a:prstGeom>
          <a:noFill/>
        </p:spPr>
        <p:txBody>
          <a:bodyPr wrap="square">
            <a:spAutoFit/>
          </a:bodyPr>
          <a:lstStyle/>
          <a:p>
            <a:pPr marL="342900" marR="69850" lvl="0" indent="-342900" algn="just">
              <a:lnSpc>
                <a:spcPct val="100000"/>
              </a:lnSpc>
              <a:spcBef>
                <a:spcPts val="30"/>
              </a:spcBef>
              <a:spcAft>
                <a:spcPts val="0"/>
              </a:spcAft>
              <a:buSzPts val="1100"/>
              <a:buFont typeface="Times New Roman" panose="02020603050405020304" pitchFamily="18" charset="0"/>
              <a:buAutoNum type="arabicPeriod"/>
              <a:tabLst>
                <a:tab pos="421640" algn="l"/>
              </a:tabLst>
            </a:pPr>
            <a:r>
              <a:rPr lang="en-US" dirty="0" err="1">
                <a:effectLst/>
                <a:latin typeface="Times New Roman" panose="02020603050405020304" pitchFamily="18" charset="0"/>
                <a:ea typeface="Times New Roman" panose="02020603050405020304" pitchFamily="18" charset="0"/>
              </a:rPr>
              <a:t>Bệnh</a:t>
            </a:r>
            <a:r>
              <a:rPr lang="en-US" spc="-11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nhân</a:t>
            </a:r>
            <a:r>
              <a:rPr lang="en-US" spc="-10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nam</a:t>
            </a:r>
            <a:r>
              <a:rPr lang="en-US" spc="-1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58</a:t>
            </a:r>
            <a:r>
              <a:rPr lang="en-US" spc="-10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tuổi</a:t>
            </a:r>
            <a:r>
              <a:rPr lang="en-US" dirty="0">
                <a:effectLst/>
                <a:latin typeface="Times New Roman" panose="02020603050405020304" pitchFamily="18" charset="0"/>
                <a:ea typeface="Times New Roman" panose="02020603050405020304" pitchFamily="18" charset="0"/>
              </a:rPr>
              <a:t>,</a:t>
            </a:r>
            <a:r>
              <a:rPr lang="en-US" spc="-12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đau</a:t>
            </a:r>
            <a:r>
              <a:rPr lang="en-US" spc="-11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thượng</a:t>
            </a:r>
            <a:r>
              <a:rPr lang="en-US" spc="-11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vị</a:t>
            </a:r>
            <a:r>
              <a:rPr lang="en-US" spc="-10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2</a:t>
            </a:r>
            <a:r>
              <a:rPr lang="en-US" spc="-12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ngày</a:t>
            </a:r>
            <a:r>
              <a:rPr lang="en-US" dirty="0">
                <a:effectLst/>
                <a:latin typeface="Times New Roman" panose="02020603050405020304" pitchFamily="18" charset="0"/>
                <a:ea typeface="Times New Roman" panose="02020603050405020304" pitchFamily="18" charset="0"/>
              </a:rPr>
              <a:t>,</a:t>
            </a:r>
            <a:r>
              <a:rPr lang="en-US" spc="-11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kèm</a:t>
            </a:r>
            <a:r>
              <a:rPr lang="en-US" spc="-10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vàng</a:t>
            </a:r>
            <a:r>
              <a:rPr lang="en-US" spc="-1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da,</a:t>
            </a:r>
            <a:r>
              <a:rPr lang="en-US" spc="-11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tiểu</a:t>
            </a:r>
            <a:r>
              <a:rPr lang="en-US" spc="-11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vàng</a:t>
            </a:r>
            <a:r>
              <a:rPr lang="en-US" spc="-11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sậm</a:t>
            </a:r>
            <a:r>
              <a:rPr lang="en-US" dirty="0">
                <a:effectLst/>
                <a:latin typeface="Times New Roman" panose="02020603050405020304" pitchFamily="18" charset="0"/>
                <a:ea typeface="Times New Roman" panose="02020603050405020304" pitchFamily="18" charset="0"/>
              </a:rPr>
              <a:t>,</a:t>
            </a:r>
            <a:r>
              <a:rPr lang="en-US" spc="-10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không</a:t>
            </a:r>
            <a:r>
              <a:rPr lang="en-US" spc="-12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sốt</a:t>
            </a:r>
            <a:r>
              <a:rPr lang="en-US" dirty="0">
                <a:effectLst/>
                <a:latin typeface="Times New Roman" panose="02020603050405020304" pitchFamily="18" charset="0"/>
                <a:ea typeface="Times New Roman" panose="02020603050405020304" pitchFamily="18" charset="0"/>
              </a:rPr>
              <a:t>,</a:t>
            </a:r>
            <a:r>
              <a:rPr lang="en-US" spc="-11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ói</a:t>
            </a:r>
            <a:r>
              <a:rPr lang="en-US" dirty="0">
                <a:effectLst/>
                <a:latin typeface="Times New Roman" panose="02020603050405020304" pitchFamily="18" charset="0"/>
                <a:ea typeface="Times New Roman" panose="02020603050405020304" pitchFamily="18" charset="0"/>
              </a:rPr>
              <a:t>,</a:t>
            </a:r>
            <a:r>
              <a:rPr lang="en-US" spc="-9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tiêu</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bình</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thường</a:t>
            </a:r>
            <a:r>
              <a:rPr lang="en-US" dirty="0">
                <a:effectLst/>
                <a:latin typeface="Times New Roman" panose="02020603050405020304" pitchFamily="18" charset="0"/>
                <a:ea typeface="Times New Roman" panose="02020603050405020304" pitchFamily="18" charset="0"/>
              </a:rPr>
              <a:t>.</a:t>
            </a:r>
            <a:r>
              <a:rPr lang="en-US" spc="-10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Tiền</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sử</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chưa</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ghi</a:t>
            </a:r>
            <a:r>
              <a:rPr lang="en-US" spc="-9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nhận</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bất</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thường</a:t>
            </a:r>
            <a:r>
              <a:rPr lang="en-US" dirty="0">
                <a:effectLst/>
                <a:latin typeface="Times New Roman" panose="02020603050405020304" pitchFamily="18" charset="0"/>
                <a:ea typeface="Times New Roman" panose="02020603050405020304" pitchFamily="18" charset="0"/>
              </a:rPr>
              <a:t>.</a:t>
            </a:r>
            <a:r>
              <a:rPr lang="en-US" spc="-8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Tỉnh</a:t>
            </a:r>
            <a:r>
              <a:rPr lang="en-US" dirty="0">
                <a:effectLst/>
                <a:latin typeface="Times New Roman" panose="02020603050405020304" pitchFamily="18" charset="0"/>
                <a:ea typeface="Times New Roman" panose="02020603050405020304" pitchFamily="18" charset="0"/>
              </a:rPr>
              <a:t>,</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tiếp</a:t>
            </a:r>
            <a:r>
              <a:rPr lang="en-US" spc="-8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xúc</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tốt</a:t>
            </a:r>
            <a:r>
              <a:rPr lang="en-US" dirty="0">
                <a:effectLst/>
                <a:latin typeface="Times New Roman" panose="02020603050405020304" pitchFamily="18" charset="0"/>
                <a:ea typeface="Times New Roman" panose="02020603050405020304" pitchFamily="18" charset="0"/>
              </a:rPr>
              <a:t>;</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mạch</a:t>
            </a:r>
            <a:r>
              <a:rPr lang="en-US" spc="-9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98</a:t>
            </a:r>
            <a:r>
              <a:rPr lang="en-US" spc="-8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lần</a:t>
            </a:r>
            <a:r>
              <a:rPr lang="en-US" dirty="0">
                <a:effectLst/>
                <a:latin typeface="Times New Roman" panose="02020603050405020304" pitchFamily="18" charset="0"/>
                <a:ea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rPr>
              <a:t>phút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huyết</a:t>
            </a:r>
            <a:r>
              <a:rPr lang="en-US" spc="-3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áp</a:t>
            </a:r>
            <a:r>
              <a:rPr lang="en-US" spc="-3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110/60</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mmHg,</a:t>
            </a:r>
            <a:r>
              <a:rPr lang="en-US" spc="-4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nhiệt</a:t>
            </a:r>
            <a:r>
              <a:rPr lang="en-US" spc="-2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độ</a:t>
            </a:r>
            <a:r>
              <a:rPr lang="en-US" spc="-3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37,40C,</a:t>
            </a:r>
            <a:r>
              <a:rPr lang="en-US" spc="-4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thở</a:t>
            </a:r>
            <a:r>
              <a:rPr lang="en-US" spc="-3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20</a:t>
            </a:r>
            <a:r>
              <a:rPr lang="en-US" spc="-4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lần</a:t>
            </a:r>
            <a:r>
              <a:rPr lang="en-US" dirty="0">
                <a:effectLst/>
                <a:latin typeface="Times New Roman" panose="02020603050405020304" pitchFamily="18" charset="0"/>
                <a:ea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rPr>
              <a:t>phút</a:t>
            </a:r>
            <a:r>
              <a:rPr lang="en-US" dirty="0">
                <a:effectLst/>
                <a:latin typeface="Times New Roman" panose="02020603050405020304" pitchFamily="18" charset="0"/>
                <a:ea typeface="Times New Roman" panose="02020603050405020304" pitchFamily="18" charset="0"/>
              </a:rPr>
              <a:t>,</a:t>
            </a:r>
            <a:r>
              <a:rPr lang="en-US" spc="-4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SpO2</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96%,</a:t>
            </a:r>
            <a:r>
              <a:rPr lang="en-US" spc="-3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củng</a:t>
            </a:r>
            <a:r>
              <a:rPr lang="en-US" spc="-3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mạc</a:t>
            </a:r>
            <a:r>
              <a:rPr lang="en-US" spc="-3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mắt</a:t>
            </a:r>
            <a:r>
              <a:rPr lang="en-US" spc="-2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Bụng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mềm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ấn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đau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vị</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đề</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kháng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sờ</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được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túi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mật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Xét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nghiệm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máu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bạch</a:t>
            </a:r>
            <a:r>
              <a:rPr lang="en-US" spc="-9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cầu</a:t>
            </a:r>
            <a:r>
              <a:rPr lang="en-US" spc="-9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11.2</a:t>
            </a:r>
            <a:r>
              <a:rPr lang="en-US" spc="-9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G/L;</a:t>
            </a:r>
            <a:r>
              <a:rPr lang="en-US" spc="-9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bilirubin</a:t>
            </a:r>
            <a:r>
              <a:rPr lang="en-US" spc="-9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TP</a:t>
            </a:r>
            <a:r>
              <a:rPr lang="en-US" spc="-9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3.4</a:t>
            </a:r>
            <a:r>
              <a:rPr lang="en-US" spc="-9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mg/dL;</a:t>
            </a:r>
            <a:r>
              <a:rPr lang="en-US" spc="-9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INR</a:t>
            </a:r>
            <a:r>
              <a:rPr lang="en-US" spc="-9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1.1,</a:t>
            </a:r>
            <a:r>
              <a:rPr lang="en-US" spc="-9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tiểu</a:t>
            </a:r>
            <a:r>
              <a:rPr lang="en-US" spc="-9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cầu</a:t>
            </a:r>
            <a:r>
              <a:rPr lang="en-US" spc="-9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240</a:t>
            </a:r>
            <a:r>
              <a:rPr lang="en-US" spc="-9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G/L.</a:t>
            </a:r>
            <a:r>
              <a:rPr lang="en-US" spc="-9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MSCT</a:t>
            </a:r>
            <a:r>
              <a:rPr lang="en-US" spc="-9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bụng</a:t>
            </a:r>
            <a:r>
              <a:rPr lang="en-US" spc="-9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chậu</a:t>
            </a:r>
            <a:r>
              <a:rPr lang="en-US" spc="-9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có</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cản</a:t>
            </a:r>
            <a:r>
              <a:rPr lang="en-US" spc="-3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quang</a:t>
            </a:r>
            <a:r>
              <a:rPr lang="en-US" dirty="0">
                <a:effectLst/>
                <a:latin typeface="Times New Roman" panose="02020603050405020304" pitchFamily="18" charset="0"/>
                <a:ea typeface="Times New Roman" panose="02020603050405020304" pitchFamily="18" charset="0"/>
              </a:rPr>
              <a:t>:</a:t>
            </a:r>
            <a:r>
              <a:rPr lang="en-US" spc="-4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túi</a:t>
            </a:r>
            <a:r>
              <a:rPr lang="en-US" spc="-4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mật</a:t>
            </a:r>
            <a:r>
              <a:rPr lang="en-US" spc="-4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căng</a:t>
            </a:r>
            <a:r>
              <a:rPr lang="en-US" spc="-6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84x110</a:t>
            </a:r>
            <a:r>
              <a:rPr lang="en-US" spc="-3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mm,</a:t>
            </a:r>
            <a:r>
              <a:rPr lang="en-US" spc="-4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vách</a:t>
            </a:r>
            <a:r>
              <a:rPr lang="en-US" spc="-4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2</a:t>
            </a:r>
            <a:r>
              <a:rPr lang="en-US" spc="-5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mm,</a:t>
            </a:r>
            <a:r>
              <a:rPr lang="en-US" spc="-5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thành</a:t>
            </a:r>
            <a:r>
              <a:rPr lang="en-US" spc="-5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bắt</a:t>
            </a:r>
            <a:r>
              <a:rPr lang="en-US" spc="-5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thuốc</a:t>
            </a:r>
            <a:r>
              <a:rPr lang="en-US" spc="-6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đều</a:t>
            </a:r>
            <a:r>
              <a:rPr lang="en-US" dirty="0">
                <a:effectLst/>
                <a:latin typeface="Times New Roman" panose="02020603050405020304" pitchFamily="18" charset="0"/>
                <a:ea typeface="Times New Roman" panose="02020603050405020304" pitchFamily="18" charset="0"/>
              </a:rPr>
              <a:t>,</a:t>
            </a:r>
            <a:r>
              <a:rPr lang="en-US" spc="-5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lòng</a:t>
            </a:r>
            <a:r>
              <a:rPr lang="en-US" spc="-5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không</a:t>
            </a:r>
            <a:r>
              <a:rPr lang="en-US" spc="-3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sỏi</a:t>
            </a:r>
            <a:r>
              <a:rPr lang="en-US" dirty="0">
                <a:effectLst/>
                <a:latin typeface="Times New Roman" panose="02020603050405020304" pitchFamily="18" charset="0"/>
                <a:ea typeface="Times New Roman" panose="02020603050405020304" pitchFamily="18" charset="0"/>
              </a:rPr>
              <a:t>,</a:t>
            </a:r>
            <a:r>
              <a:rPr lang="en-US" spc="-5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ống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mật</a:t>
            </a:r>
            <a:r>
              <a:rPr lang="en-US" spc="-4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chủ</a:t>
            </a:r>
            <a:r>
              <a:rPr lang="en-US" spc="-4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đường</a:t>
            </a:r>
            <a:r>
              <a:rPr lang="en-US" spc="-4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kính</a:t>
            </a:r>
            <a:r>
              <a:rPr lang="en-US" spc="-6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11</a:t>
            </a:r>
            <a:r>
              <a:rPr lang="en-US" spc="-5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mm,</a:t>
            </a:r>
            <a:r>
              <a:rPr lang="en-US" spc="-5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lòng</a:t>
            </a:r>
            <a:r>
              <a:rPr lang="en-US" spc="-5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có</a:t>
            </a:r>
            <a:r>
              <a:rPr lang="en-US" spc="-5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1</a:t>
            </a:r>
            <a:r>
              <a:rPr lang="en-US" spc="-4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sỏi</a:t>
            </a:r>
            <a:r>
              <a:rPr lang="en-US" spc="-4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9</a:t>
            </a:r>
            <a:r>
              <a:rPr lang="en-US" spc="-5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mm.</a:t>
            </a:r>
            <a:r>
              <a:rPr lang="en-US" spc="-6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Theo</a:t>
            </a:r>
            <a:r>
              <a:rPr lang="en-US" spc="-5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Tokyo</a:t>
            </a:r>
            <a:r>
              <a:rPr lang="en-US" spc="-6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guideline</a:t>
            </a:r>
            <a:r>
              <a:rPr lang="en-US" spc="-5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2018,</a:t>
            </a:r>
            <a:r>
              <a:rPr lang="en-US" spc="-5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chẩn</a:t>
            </a:r>
            <a:r>
              <a:rPr lang="en-US" spc="-5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đoán</a:t>
            </a:r>
            <a:r>
              <a:rPr lang="en-US" spc="-5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gì</a:t>
            </a:r>
            <a:r>
              <a:rPr lang="en-US" dirty="0">
                <a:effectLst/>
                <a:latin typeface="Times New Roman" panose="02020603050405020304" pitchFamily="18" charset="0"/>
                <a:ea typeface="Times New Roman" panose="02020603050405020304" pitchFamily="18" charset="0"/>
              </a:rPr>
              <a:t>?</a:t>
            </a:r>
            <a:endParaRPr lang="vi-VN" dirty="0">
              <a:effectLst/>
              <a:latin typeface="Times New Roman" panose="02020603050405020304" pitchFamily="18" charset="0"/>
              <a:ea typeface="Times New Roman" panose="02020603050405020304" pitchFamily="18" charset="0"/>
            </a:endParaRPr>
          </a:p>
          <a:p>
            <a:pPr marL="742950" lvl="1" indent="-285750">
              <a:spcBef>
                <a:spcPts val="15"/>
              </a:spcBef>
              <a:spcAft>
                <a:spcPts val="0"/>
              </a:spcAft>
              <a:buFont typeface="+mj-lt"/>
              <a:buAutoNum type="alphaUcPeriod"/>
              <a:tabLst>
                <a:tab pos="605790" algn="l"/>
              </a:tabLst>
            </a:pPr>
            <a:r>
              <a:rPr lang="en-US" b="0" kern="0" spc="10" dirty="0" err="1">
                <a:effectLst/>
                <a:latin typeface="Times New Roman" panose="02020603050405020304" pitchFamily="18" charset="0"/>
                <a:ea typeface="Times New Roman" panose="02020603050405020304" pitchFamily="18" charset="0"/>
              </a:rPr>
              <a:t>Viêm</a:t>
            </a:r>
            <a:r>
              <a:rPr lang="en-US" b="0" kern="0" spc="10" dirty="0">
                <a:effectLst/>
                <a:latin typeface="Times New Roman" panose="02020603050405020304" pitchFamily="18" charset="0"/>
                <a:ea typeface="Times New Roman" panose="02020603050405020304" pitchFamily="18" charset="0"/>
              </a:rPr>
              <a:t> </a:t>
            </a:r>
            <a:r>
              <a:rPr lang="en-US" b="0" kern="0" spc="15" dirty="0" err="1">
                <a:effectLst/>
                <a:latin typeface="Times New Roman" panose="02020603050405020304" pitchFamily="18" charset="0"/>
                <a:ea typeface="Times New Roman" panose="02020603050405020304" pitchFamily="18" charset="0"/>
              </a:rPr>
              <a:t>đường</a:t>
            </a:r>
            <a:r>
              <a:rPr lang="en-US" b="0" kern="0" spc="15" dirty="0">
                <a:effectLst/>
                <a:latin typeface="Times New Roman" panose="02020603050405020304" pitchFamily="18" charset="0"/>
                <a:ea typeface="Times New Roman" panose="02020603050405020304" pitchFamily="18" charset="0"/>
              </a:rPr>
              <a:t> </a:t>
            </a:r>
            <a:r>
              <a:rPr lang="en-US" b="0" kern="0" spc="15" dirty="0" err="1">
                <a:effectLst/>
                <a:latin typeface="Times New Roman" panose="02020603050405020304" pitchFamily="18" charset="0"/>
                <a:ea typeface="Times New Roman" panose="02020603050405020304" pitchFamily="18" charset="0"/>
              </a:rPr>
              <a:t>mật</a:t>
            </a:r>
            <a:r>
              <a:rPr lang="en-US" b="0" kern="0" spc="15" dirty="0">
                <a:effectLst/>
                <a:latin typeface="Times New Roman" panose="02020603050405020304" pitchFamily="18" charset="0"/>
                <a:ea typeface="Times New Roman" panose="02020603050405020304" pitchFamily="18" charset="0"/>
              </a:rPr>
              <a:t> </a:t>
            </a:r>
            <a:r>
              <a:rPr lang="en-US" b="0" kern="0" spc="10" dirty="0" err="1">
                <a:effectLst/>
                <a:latin typeface="Times New Roman" panose="02020603050405020304" pitchFamily="18" charset="0"/>
                <a:ea typeface="Times New Roman" panose="02020603050405020304" pitchFamily="18" charset="0"/>
              </a:rPr>
              <a:t>cấp</a:t>
            </a:r>
            <a:r>
              <a:rPr lang="en-US" b="0" kern="0" spc="10" dirty="0">
                <a:effectLst/>
                <a:latin typeface="Times New Roman" panose="02020603050405020304" pitchFamily="18" charset="0"/>
                <a:ea typeface="Times New Roman" panose="02020603050405020304" pitchFamily="18" charset="0"/>
              </a:rPr>
              <a:t> </a:t>
            </a:r>
            <a:r>
              <a:rPr lang="en-US" b="0" kern="0" spc="15" dirty="0">
                <a:effectLst/>
                <a:latin typeface="Times New Roman" panose="02020603050405020304" pitchFamily="18" charset="0"/>
                <a:ea typeface="Times New Roman" panose="02020603050405020304" pitchFamily="18" charset="0"/>
              </a:rPr>
              <a:t>do </a:t>
            </a:r>
            <a:r>
              <a:rPr lang="en-US" b="0" kern="0" spc="10" dirty="0" err="1">
                <a:effectLst/>
                <a:latin typeface="Times New Roman" panose="02020603050405020304" pitchFamily="18" charset="0"/>
                <a:ea typeface="Times New Roman" panose="02020603050405020304" pitchFamily="18" charset="0"/>
              </a:rPr>
              <a:t>sỏi</a:t>
            </a:r>
            <a:r>
              <a:rPr lang="en-US" b="0" kern="0" spc="10" dirty="0">
                <a:effectLst/>
                <a:latin typeface="Times New Roman" panose="02020603050405020304" pitchFamily="18" charset="0"/>
                <a:ea typeface="Times New Roman" panose="02020603050405020304" pitchFamily="18" charset="0"/>
              </a:rPr>
              <a:t>, </a:t>
            </a:r>
            <a:r>
              <a:rPr lang="en-US" b="0" kern="0" spc="10" dirty="0" err="1">
                <a:effectLst/>
                <a:latin typeface="Times New Roman" panose="02020603050405020304" pitchFamily="18" charset="0"/>
                <a:ea typeface="Times New Roman" panose="02020603050405020304" pitchFamily="18" charset="0"/>
              </a:rPr>
              <a:t>chưa</a:t>
            </a:r>
            <a:r>
              <a:rPr lang="en-US" b="0" kern="0" spc="10" dirty="0">
                <a:effectLst/>
                <a:latin typeface="Times New Roman" panose="02020603050405020304" pitchFamily="18" charset="0"/>
                <a:ea typeface="Times New Roman" panose="02020603050405020304" pitchFamily="18" charset="0"/>
              </a:rPr>
              <a:t> </a:t>
            </a:r>
            <a:r>
              <a:rPr lang="en-US" b="0" kern="0" spc="10" dirty="0" err="1">
                <a:effectLst/>
                <a:latin typeface="Times New Roman" panose="02020603050405020304" pitchFamily="18" charset="0"/>
                <a:ea typeface="Times New Roman" panose="02020603050405020304" pitchFamily="18" charset="0"/>
              </a:rPr>
              <a:t>phân</a:t>
            </a:r>
            <a:r>
              <a:rPr lang="en-US" b="0" kern="0" spc="10" dirty="0">
                <a:effectLst/>
                <a:latin typeface="Times New Roman" panose="02020603050405020304" pitchFamily="18" charset="0"/>
                <a:ea typeface="Times New Roman" panose="02020603050405020304" pitchFamily="18" charset="0"/>
              </a:rPr>
              <a:t> </a:t>
            </a:r>
            <a:r>
              <a:rPr lang="en-US" b="0" kern="0" spc="15" dirty="0" err="1">
                <a:effectLst/>
                <a:latin typeface="Times New Roman" panose="02020603050405020304" pitchFamily="18" charset="0"/>
                <a:ea typeface="Times New Roman" panose="02020603050405020304" pitchFamily="18" charset="0"/>
              </a:rPr>
              <a:t>độ</a:t>
            </a:r>
            <a:r>
              <a:rPr lang="en-US" b="0" kern="0" spc="-145" dirty="0">
                <a:effectLst/>
                <a:latin typeface="Times New Roman" panose="02020603050405020304" pitchFamily="18" charset="0"/>
                <a:ea typeface="Times New Roman" panose="02020603050405020304" pitchFamily="18" charset="0"/>
              </a:rPr>
              <a:t> </a:t>
            </a:r>
            <a:r>
              <a:rPr lang="en-US" b="0" kern="0" spc="10" dirty="0" err="1">
                <a:effectLst/>
                <a:latin typeface="Times New Roman" panose="02020603050405020304" pitchFamily="18" charset="0"/>
                <a:ea typeface="Times New Roman" panose="02020603050405020304" pitchFamily="18" charset="0"/>
              </a:rPr>
              <a:t>được</a:t>
            </a:r>
            <a:endParaRPr lang="vi-VN" b="1" kern="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598170" algn="l"/>
              </a:tabLst>
            </a:pPr>
            <a:r>
              <a:rPr lang="en-US" spc="10" dirty="0" err="1">
                <a:effectLst/>
                <a:latin typeface="Times New Roman" panose="02020603050405020304" pitchFamily="18" charset="0"/>
                <a:ea typeface="Times New Roman" panose="02020603050405020304" pitchFamily="18" charset="0"/>
              </a:rPr>
              <a:t>Viêm</a:t>
            </a:r>
            <a:r>
              <a:rPr lang="en-US" spc="10" dirty="0">
                <a:effectLst/>
                <a:latin typeface="Times New Roman" panose="02020603050405020304" pitchFamily="18" charset="0"/>
                <a:ea typeface="Times New Roman" panose="02020603050405020304" pitchFamily="18" charset="0"/>
              </a:rPr>
              <a:t> </a:t>
            </a:r>
            <a:r>
              <a:rPr lang="en-US" spc="15" dirty="0" err="1">
                <a:effectLst/>
                <a:latin typeface="Times New Roman" panose="02020603050405020304" pitchFamily="18" charset="0"/>
                <a:ea typeface="Times New Roman" panose="02020603050405020304" pitchFamily="18" charset="0"/>
              </a:rPr>
              <a:t>đường</a:t>
            </a:r>
            <a:r>
              <a:rPr lang="en-US" spc="15" dirty="0">
                <a:effectLst/>
                <a:latin typeface="Times New Roman" panose="02020603050405020304" pitchFamily="18" charset="0"/>
                <a:ea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rPr>
              <a:t>mật</a:t>
            </a:r>
            <a:r>
              <a:rPr lang="en-US" spc="10" dirty="0">
                <a:effectLst/>
                <a:latin typeface="Times New Roman" panose="02020603050405020304" pitchFamily="18" charset="0"/>
                <a:ea typeface="Times New Roman" panose="02020603050405020304" pitchFamily="18" charset="0"/>
              </a:rPr>
              <a:t> </a:t>
            </a:r>
            <a:r>
              <a:rPr lang="en-US" spc="-15" dirty="0" err="1">
                <a:effectLst/>
                <a:latin typeface="Times New Roman" panose="02020603050405020304" pitchFamily="18" charset="0"/>
                <a:ea typeface="Times New Roman" panose="02020603050405020304" pitchFamily="18" charset="0"/>
              </a:rPr>
              <a:t>cấp</a:t>
            </a:r>
            <a:r>
              <a:rPr lang="en-US" spc="-15" dirty="0">
                <a:effectLst/>
                <a:latin typeface="Times New Roman" panose="02020603050405020304" pitchFamily="18" charset="0"/>
                <a:ea typeface="Times New Roman" panose="02020603050405020304" pitchFamily="18" charset="0"/>
              </a:rPr>
              <a:t> do </a:t>
            </a:r>
            <a:r>
              <a:rPr lang="en-US" spc="10" dirty="0" err="1">
                <a:effectLst/>
                <a:latin typeface="Times New Roman" panose="02020603050405020304" pitchFamily="18" charset="0"/>
                <a:ea typeface="Times New Roman" panose="02020603050405020304" pitchFamily="18" charset="0"/>
              </a:rPr>
              <a:t>sỏi</a:t>
            </a:r>
            <a:r>
              <a:rPr lang="en-US" spc="10" dirty="0">
                <a:effectLst/>
                <a:latin typeface="Times New Roman" panose="02020603050405020304" pitchFamily="18" charset="0"/>
                <a:ea typeface="Times New Roman" panose="02020603050405020304" pitchFamily="18" charset="0"/>
              </a:rPr>
              <a:t>, </a:t>
            </a:r>
            <a:r>
              <a:rPr lang="en-US" spc="-15" dirty="0" err="1">
                <a:effectLst/>
                <a:latin typeface="Times New Roman" panose="02020603050405020304" pitchFamily="18" charset="0"/>
                <a:ea typeface="Times New Roman" panose="02020603050405020304" pitchFamily="18" charset="0"/>
              </a:rPr>
              <a:t>độ</a:t>
            </a:r>
            <a:r>
              <a:rPr lang="en-US" spc="55" dirty="0">
                <a:effectLst/>
                <a:latin typeface="Times New Roman" panose="02020603050405020304" pitchFamily="18" charset="0"/>
                <a:ea typeface="Times New Roman" panose="02020603050405020304" pitchFamily="18" charset="0"/>
              </a:rPr>
              <a:t> </a:t>
            </a:r>
            <a:r>
              <a:rPr lang="en-US" spc="-15" dirty="0">
                <a:effectLst/>
                <a:latin typeface="Times New Roman" panose="02020603050405020304" pitchFamily="18" charset="0"/>
                <a:ea typeface="Times New Roman" panose="02020603050405020304" pitchFamily="18" charset="0"/>
              </a:rPr>
              <a:t>I</a:t>
            </a:r>
            <a:endParaRPr lang="vi-VN"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598170" algn="l"/>
              </a:tabLst>
            </a:pPr>
            <a:r>
              <a:rPr lang="en-US" spc="10" dirty="0" err="1">
                <a:effectLst/>
                <a:latin typeface="Times New Roman" panose="02020603050405020304" pitchFamily="18" charset="0"/>
                <a:ea typeface="Times New Roman" panose="02020603050405020304" pitchFamily="18" charset="0"/>
              </a:rPr>
              <a:t>Viêm</a:t>
            </a:r>
            <a:r>
              <a:rPr lang="en-US" spc="10" dirty="0">
                <a:effectLst/>
                <a:latin typeface="Times New Roman" panose="02020603050405020304" pitchFamily="18" charset="0"/>
                <a:ea typeface="Times New Roman" panose="02020603050405020304" pitchFamily="18" charset="0"/>
              </a:rPr>
              <a:t> </a:t>
            </a:r>
            <a:r>
              <a:rPr lang="en-US" spc="15" dirty="0" err="1">
                <a:effectLst/>
                <a:latin typeface="Times New Roman" panose="02020603050405020304" pitchFamily="18" charset="0"/>
                <a:ea typeface="Times New Roman" panose="02020603050405020304" pitchFamily="18" charset="0"/>
              </a:rPr>
              <a:t>đường</a:t>
            </a:r>
            <a:r>
              <a:rPr lang="en-US" spc="15" dirty="0">
                <a:effectLst/>
                <a:latin typeface="Times New Roman" panose="02020603050405020304" pitchFamily="18" charset="0"/>
                <a:ea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rPr>
              <a:t>mật</a:t>
            </a:r>
            <a:r>
              <a:rPr lang="en-US" spc="10" dirty="0">
                <a:effectLst/>
                <a:latin typeface="Times New Roman" panose="02020603050405020304" pitchFamily="18" charset="0"/>
                <a:ea typeface="Times New Roman" panose="02020603050405020304" pitchFamily="18" charset="0"/>
              </a:rPr>
              <a:t> </a:t>
            </a:r>
            <a:r>
              <a:rPr lang="en-US" spc="-15" dirty="0" err="1">
                <a:effectLst/>
                <a:latin typeface="Times New Roman" panose="02020603050405020304" pitchFamily="18" charset="0"/>
                <a:ea typeface="Times New Roman" panose="02020603050405020304" pitchFamily="18" charset="0"/>
              </a:rPr>
              <a:t>cấp</a:t>
            </a:r>
            <a:r>
              <a:rPr lang="en-US" spc="-15" dirty="0">
                <a:effectLst/>
                <a:latin typeface="Times New Roman" panose="02020603050405020304" pitchFamily="18" charset="0"/>
                <a:ea typeface="Times New Roman" panose="02020603050405020304" pitchFamily="18" charset="0"/>
              </a:rPr>
              <a:t> do </a:t>
            </a:r>
            <a:r>
              <a:rPr lang="en-US" spc="10" dirty="0" err="1">
                <a:effectLst/>
                <a:latin typeface="Times New Roman" panose="02020603050405020304" pitchFamily="18" charset="0"/>
                <a:ea typeface="Times New Roman" panose="02020603050405020304" pitchFamily="18" charset="0"/>
              </a:rPr>
              <a:t>sỏi</a:t>
            </a:r>
            <a:r>
              <a:rPr lang="en-US" spc="10" dirty="0">
                <a:effectLst/>
                <a:latin typeface="Times New Roman" panose="02020603050405020304" pitchFamily="18" charset="0"/>
                <a:ea typeface="Times New Roman" panose="02020603050405020304" pitchFamily="18" charset="0"/>
              </a:rPr>
              <a:t>, </a:t>
            </a:r>
            <a:r>
              <a:rPr lang="en-US" spc="-15" dirty="0" err="1">
                <a:effectLst/>
                <a:latin typeface="Times New Roman" panose="02020603050405020304" pitchFamily="18" charset="0"/>
                <a:ea typeface="Times New Roman" panose="02020603050405020304" pitchFamily="18" charset="0"/>
              </a:rPr>
              <a:t>độ</a:t>
            </a:r>
            <a:r>
              <a:rPr lang="en-US" spc="65" dirty="0">
                <a:effectLst/>
                <a:latin typeface="Times New Roman" panose="02020603050405020304" pitchFamily="18" charset="0"/>
                <a:ea typeface="Times New Roman" panose="02020603050405020304" pitchFamily="18" charset="0"/>
              </a:rPr>
              <a:t> </a:t>
            </a:r>
            <a:r>
              <a:rPr lang="en-US" spc="-15" dirty="0">
                <a:effectLst/>
                <a:latin typeface="Times New Roman" panose="02020603050405020304" pitchFamily="18" charset="0"/>
                <a:ea typeface="Times New Roman" panose="02020603050405020304" pitchFamily="18" charset="0"/>
              </a:rPr>
              <a:t>III</a:t>
            </a:r>
            <a:endParaRPr lang="vi-VN"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05790" algn="l"/>
              </a:tabLst>
            </a:pPr>
            <a:r>
              <a:rPr lang="en-US" spc="10" dirty="0" err="1">
                <a:effectLst/>
                <a:latin typeface="Times New Roman" panose="02020603050405020304" pitchFamily="18" charset="0"/>
                <a:ea typeface="Times New Roman" panose="02020603050405020304" pitchFamily="18" charset="0"/>
              </a:rPr>
              <a:t>Viêm</a:t>
            </a:r>
            <a:r>
              <a:rPr lang="en-US" spc="10" dirty="0">
                <a:effectLst/>
                <a:latin typeface="Times New Roman" panose="02020603050405020304" pitchFamily="18" charset="0"/>
                <a:ea typeface="Times New Roman" panose="02020603050405020304" pitchFamily="18" charset="0"/>
              </a:rPr>
              <a:t> </a:t>
            </a:r>
            <a:r>
              <a:rPr lang="en-US" spc="15" dirty="0" err="1">
                <a:effectLst/>
                <a:latin typeface="Times New Roman" panose="02020603050405020304" pitchFamily="18" charset="0"/>
                <a:ea typeface="Times New Roman" panose="02020603050405020304" pitchFamily="18" charset="0"/>
              </a:rPr>
              <a:t>đường</a:t>
            </a:r>
            <a:r>
              <a:rPr lang="en-US" spc="15" dirty="0">
                <a:effectLst/>
                <a:latin typeface="Times New Roman" panose="02020603050405020304" pitchFamily="18" charset="0"/>
                <a:ea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rPr>
              <a:t>mật</a:t>
            </a:r>
            <a:r>
              <a:rPr lang="en-US" spc="10" dirty="0">
                <a:effectLst/>
                <a:latin typeface="Times New Roman" panose="02020603050405020304" pitchFamily="18" charset="0"/>
                <a:ea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rPr>
              <a:t>cấp</a:t>
            </a:r>
            <a:r>
              <a:rPr lang="en-US" spc="10" dirty="0">
                <a:effectLst/>
                <a:latin typeface="Times New Roman" panose="02020603050405020304" pitchFamily="18" charset="0"/>
                <a:ea typeface="Times New Roman" panose="02020603050405020304" pitchFamily="18" charset="0"/>
              </a:rPr>
              <a:t> </a:t>
            </a:r>
            <a:r>
              <a:rPr lang="en-US" spc="-15" dirty="0">
                <a:effectLst/>
                <a:latin typeface="Times New Roman" panose="02020603050405020304" pitchFamily="18" charset="0"/>
                <a:ea typeface="Times New Roman" panose="02020603050405020304" pitchFamily="18" charset="0"/>
              </a:rPr>
              <a:t>do </a:t>
            </a:r>
            <a:r>
              <a:rPr lang="en-US" spc="15" dirty="0" err="1">
                <a:effectLst/>
                <a:latin typeface="Times New Roman" panose="02020603050405020304" pitchFamily="18" charset="0"/>
                <a:ea typeface="Times New Roman" panose="02020603050405020304" pitchFamily="18" charset="0"/>
              </a:rPr>
              <a:t>sỏi</a:t>
            </a:r>
            <a:r>
              <a:rPr lang="en-US" spc="15" dirty="0">
                <a:effectLst/>
                <a:latin typeface="Times New Roman" panose="02020603050405020304" pitchFamily="18" charset="0"/>
                <a:ea typeface="Times New Roman" panose="02020603050405020304" pitchFamily="18" charset="0"/>
              </a:rPr>
              <a:t>, </a:t>
            </a:r>
            <a:r>
              <a:rPr lang="en-US" spc="-15" dirty="0" err="1">
                <a:effectLst/>
                <a:latin typeface="Times New Roman" panose="02020603050405020304" pitchFamily="18" charset="0"/>
                <a:ea typeface="Times New Roman" panose="02020603050405020304" pitchFamily="18" charset="0"/>
              </a:rPr>
              <a:t>độ</a:t>
            </a:r>
            <a:r>
              <a:rPr lang="en-US" spc="10" dirty="0">
                <a:effectLst/>
                <a:latin typeface="Times New Roman" panose="02020603050405020304" pitchFamily="18" charset="0"/>
                <a:ea typeface="Times New Roman" panose="02020603050405020304" pitchFamily="18" charset="0"/>
              </a:rPr>
              <a:t> </a:t>
            </a:r>
            <a:r>
              <a:rPr lang="en-US" spc="-15" dirty="0">
                <a:effectLst/>
                <a:latin typeface="Times New Roman" panose="02020603050405020304" pitchFamily="18" charset="0"/>
                <a:ea typeface="Times New Roman" panose="02020603050405020304" pitchFamily="18" charset="0"/>
              </a:rPr>
              <a:t>II</a:t>
            </a:r>
            <a:endParaRPr lang="vi-VN" spc="-15"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7326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Y13-L1</a:t>
            </a:r>
          </a:p>
        </p:txBody>
      </p:sp>
      <p:pic>
        <p:nvPicPr>
          <p:cNvPr id="3" name="Picture 2">
            <a:extLst>
              <a:ext uri="{FF2B5EF4-FFF2-40B4-BE49-F238E27FC236}">
                <a16:creationId xmlns:a16="http://schemas.microsoft.com/office/drawing/2014/main" id="{ECDBB703-FBB3-4C41-AAB2-591BCE7A6455}"/>
              </a:ext>
            </a:extLst>
          </p:cNvPr>
          <p:cNvPicPr>
            <a:picLocks noChangeAspect="1"/>
          </p:cNvPicPr>
          <p:nvPr/>
        </p:nvPicPr>
        <p:blipFill>
          <a:blip r:embed="rId3"/>
          <a:stretch>
            <a:fillRect/>
          </a:stretch>
        </p:blipFill>
        <p:spPr>
          <a:xfrm>
            <a:off x="0" y="0"/>
            <a:ext cx="12192000" cy="2223434"/>
          </a:xfrm>
          <a:prstGeom prst="rect">
            <a:avLst/>
          </a:prstGeom>
        </p:spPr>
      </p:pic>
    </p:spTree>
    <p:extLst>
      <p:ext uri="{BB962C8B-B14F-4D97-AF65-F5344CB8AC3E}">
        <p14:creationId xmlns:p14="http://schemas.microsoft.com/office/powerpoint/2010/main" val="3049817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Y13-L1</a:t>
            </a:r>
          </a:p>
        </p:txBody>
      </p:sp>
      <p:pic>
        <p:nvPicPr>
          <p:cNvPr id="3" name="Picture 2">
            <a:extLst>
              <a:ext uri="{FF2B5EF4-FFF2-40B4-BE49-F238E27FC236}">
                <a16:creationId xmlns:a16="http://schemas.microsoft.com/office/drawing/2014/main" id="{05903C8C-B6F1-4B6C-A1A6-ADA80CD95317}"/>
              </a:ext>
            </a:extLst>
          </p:cNvPr>
          <p:cNvPicPr>
            <a:picLocks noChangeAspect="1"/>
          </p:cNvPicPr>
          <p:nvPr/>
        </p:nvPicPr>
        <p:blipFill>
          <a:blip r:embed="rId3"/>
          <a:stretch>
            <a:fillRect/>
          </a:stretch>
        </p:blipFill>
        <p:spPr>
          <a:xfrm>
            <a:off x="0" y="-1"/>
            <a:ext cx="12192000" cy="4138775"/>
          </a:xfrm>
          <a:prstGeom prst="rect">
            <a:avLst/>
          </a:prstGeom>
        </p:spPr>
      </p:pic>
    </p:spTree>
    <p:extLst>
      <p:ext uri="{BB962C8B-B14F-4D97-AF65-F5344CB8AC3E}">
        <p14:creationId xmlns:p14="http://schemas.microsoft.com/office/powerpoint/2010/main" val="1372609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Y13-L1</a:t>
            </a:r>
          </a:p>
        </p:txBody>
      </p:sp>
      <p:pic>
        <p:nvPicPr>
          <p:cNvPr id="3" name="Picture 2">
            <a:extLst>
              <a:ext uri="{FF2B5EF4-FFF2-40B4-BE49-F238E27FC236}">
                <a16:creationId xmlns:a16="http://schemas.microsoft.com/office/drawing/2014/main" id="{9E49DFD4-F1B6-444C-95E9-7D4D506F3F36}"/>
              </a:ext>
            </a:extLst>
          </p:cNvPr>
          <p:cNvPicPr>
            <a:picLocks noChangeAspect="1"/>
          </p:cNvPicPr>
          <p:nvPr/>
        </p:nvPicPr>
        <p:blipFill>
          <a:blip r:embed="rId3"/>
          <a:stretch>
            <a:fillRect/>
          </a:stretch>
        </p:blipFill>
        <p:spPr>
          <a:xfrm>
            <a:off x="0" y="-1"/>
            <a:ext cx="12192000" cy="1365249"/>
          </a:xfrm>
          <a:prstGeom prst="rect">
            <a:avLst/>
          </a:prstGeom>
        </p:spPr>
      </p:pic>
    </p:spTree>
    <p:extLst>
      <p:ext uri="{BB962C8B-B14F-4D97-AF65-F5344CB8AC3E}">
        <p14:creationId xmlns:p14="http://schemas.microsoft.com/office/powerpoint/2010/main" val="2967475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Y13-L1</a:t>
            </a:r>
          </a:p>
        </p:txBody>
      </p:sp>
      <p:pic>
        <p:nvPicPr>
          <p:cNvPr id="3" name="Picture 2">
            <a:extLst>
              <a:ext uri="{FF2B5EF4-FFF2-40B4-BE49-F238E27FC236}">
                <a16:creationId xmlns:a16="http://schemas.microsoft.com/office/drawing/2014/main" id="{15061B65-9D8E-459D-A290-D462B4DAEBA5}"/>
              </a:ext>
            </a:extLst>
          </p:cNvPr>
          <p:cNvPicPr>
            <a:picLocks noChangeAspect="1"/>
          </p:cNvPicPr>
          <p:nvPr/>
        </p:nvPicPr>
        <p:blipFill>
          <a:blip r:embed="rId3"/>
          <a:stretch>
            <a:fillRect/>
          </a:stretch>
        </p:blipFill>
        <p:spPr>
          <a:xfrm>
            <a:off x="0" y="-1"/>
            <a:ext cx="12192000" cy="3192393"/>
          </a:xfrm>
          <a:prstGeom prst="rect">
            <a:avLst/>
          </a:prstGeom>
        </p:spPr>
      </p:pic>
    </p:spTree>
    <p:extLst>
      <p:ext uri="{BB962C8B-B14F-4D97-AF65-F5344CB8AC3E}">
        <p14:creationId xmlns:p14="http://schemas.microsoft.com/office/powerpoint/2010/main" val="2106355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Y13-L1</a:t>
            </a:r>
          </a:p>
        </p:txBody>
      </p:sp>
      <p:pic>
        <p:nvPicPr>
          <p:cNvPr id="3" name="Picture 2">
            <a:extLst>
              <a:ext uri="{FF2B5EF4-FFF2-40B4-BE49-F238E27FC236}">
                <a16:creationId xmlns:a16="http://schemas.microsoft.com/office/drawing/2014/main" id="{D411B9C6-97DA-4B36-8069-24FB5319B585}"/>
              </a:ext>
            </a:extLst>
          </p:cNvPr>
          <p:cNvPicPr>
            <a:picLocks noChangeAspect="1"/>
          </p:cNvPicPr>
          <p:nvPr/>
        </p:nvPicPr>
        <p:blipFill>
          <a:blip r:embed="rId3"/>
          <a:stretch>
            <a:fillRect/>
          </a:stretch>
        </p:blipFill>
        <p:spPr>
          <a:xfrm>
            <a:off x="0" y="0"/>
            <a:ext cx="12192000" cy="4438316"/>
          </a:xfrm>
          <a:prstGeom prst="rect">
            <a:avLst/>
          </a:prstGeom>
        </p:spPr>
      </p:pic>
    </p:spTree>
    <p:extLst>
      <p:ext uri="{BB962C8B-B14F-4D97-AF65-F5344CB8AC3E}">
        <p14:creationId xmlns:p14="http://schemas.microsoft.com/office/powerpoint/2010/main" val="1500045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Y13-L1</a:t>
            </a:r>
          </a:p>
        </p:txBody>
      </p:sp>
      <p:pic>
        <p:nvPicPr>
          <p:cNvPr id="3" name="Picture 2">
            <a:extLst>
              <a:ext uri="{FF2B5EF4-FFF2-40B4-BE49-F238E27FC236}">
                <a16:creationId xmlns:a16="http://schemas.microsoft.com/office/drawing/2014/main" id="{7683EBCA-3E51-4780-A052-124C37A0EFD8}"/>
              </a:ext>
            </a:extLst>
          </p:cNvPr>
          <p:cNvPicPr>
            <a:picLocks noChangeAspect="1"/>
          </p:cNvPicPr>
          <p:nvPr/>
        </p:nvPicPr>
        <p:blipFill>
          <a:blip r:embed="rId3"/>
          <a:stretch>
            <a:fillRect/>
          </a:stretch>
        </p:blipFill>
        <p:spPr>
          <a:xfrm>
            <a:off x="0" y="0"/>
            <a:ext cx="12192000" cy="2421333"/>
          </a:xfrm>
          <a:prstGeom prst="rect">
            <a:avLst/>
          </a:prstGeom>
        </p:spPr>
      </p:pic>
    </p:spTree>
    <p:extLst>
      <p:ext uri="{BB962C8B-B14F-4D97-AF65-F5344CB8AC3E}">
        <p14:creationId xmlns:p14="http://schemas.microsoft.com/office/powerpoint/2010/main" val="577058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Y13-L1</a:t>
            </a:r>
          </a:p>
        </p:txBody>
      </p:sp>
      <p:pic>
        <p:nvPicPr>
          <p:cNvPr id="3" name="Picture 2">
            <a:extLst>
              <a:ext uri="{FF2B5EF4-FFF2-40B4-BE49-F238E27FC236}">
                <a16:creationId xmlns:a16="http://schemas.microsoft.com/office/drawing/2014/main" id="{DF005CB0-E663-475D-BEA0-3D63DF693CF9}"/>
              </a:ext>
            </a:extLst>
          </p:cNvPr>
          <p:cNvPicPr>
            <a:picLocks noChangeAspect="1"/>
          </p:cNvPicPr>
          <p:nvPr/>
        </p:nvPicPr>
        <p:blipFill>
          <a:blip r:embed="rId3"/>
          <a:stretch>
            <a:fillRect/>
          </a:stretch>
        </p:blipFill>
        <p:spPr>
          <a:xfrm>
            <a:off x="0" y="7314"/>
            <a:ext cx="12192000" cy="6418459"/>
          </a:xfrm>
          <a:prstGeom prst="rect">
            <a:avLst/>
          </a:prstGeom>
        </p:spPr>
      </p:pic>
    </p:spTree>
    <p:extLst>
      <p:ext uri="{BB962C8B-B14F-4D97-AF65-F5344CB8AC3E}">
        <p14:creationId xmlns:p14="http://schemas.microsoft.com/office/powerpoint/2010/main" val="548369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Y13-L1</a:t>
            </a:r>
          </a:p>
        </p:txBody>
      </p:sp>
      <p:pic>
        <p:nvPicPr>
          <p:cNvPr id="3" name="Picture 2">
            <a:extLst>
              <a:ext uri="{FF2B5EF4-FFF2-40B4-BE49-F238E27FC236}">
                <a16:creationId xmlns:a16="http://schemas.microsoft.com/office/drawing/2014/main" id="{FD49F9AC-23E5-450A-AE65-21BDD6F76264}"/>
              </a:ext>
            </a:extLst>
          </p:cNvPr>
          <p:cNvPicPr>
            <a:picLocks noChangeAspect="1"/>
          </p:cNvPicPr>
          <p:nvPr/>
        </p:nvPicPr>
        <p:blipFill>
          <a:blip r:embed="rId3"/>
          <a:stretch>
            <a:fillRect/>
          </a:stretch>
        </p:blipFill>
        <p:spPr>
          <a:xfrm>
            <a:off x="0" y="-1"/>
            <a:ext cx="12192000" cy="4099165"/>
          </a:xfrm>
          <a:prstGeom prst="rect">
            <a:avLst/>
          </a:prstGeom>
        </p:spPr>
      </p:pic>
    </p:spTree>
    <p:extLst>
      <p:ext uri="{BB962C8B-B14F-4D97-AF65-F5344CB8AC3E}">
        <p14:creationId xmlns:p14="http://schemas.microsoft.com/office/powerpoint/2010/main" val="3270166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Y13-L2</a:t>
            </a:r>
          </a:p>
        </p:txBody>
      </p:sp>
    </p:spTree>
    <p:extLst>
      <p:ext uri="{BB962C8B-B14F-4D97-AF65-F5344CB8AC3E}">
        <p14:creationId xmlns:p14="http://schemas.microsoft.com/office/powerpoint/2010/main" val="1384045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Y13-L2</a:t>
            </a:r>
          </a:p>
        </p:txBody>
      </p:sp>
      <p:pic>
        <p:nvPicPr>
          <p:cNvPr id="3" name="Picture 2">
            <a:extLst>
              <a:ext uri="{FF2B5EF4-FFF2-40B4-BE49-F238E27FC236}">
                <a16:creationId xmlns:a16="http://schemas.microsoft.com/office/drawing/2014/main" id="{EC7C0B7F-4B38-45F3-BCB0-0C0B52B664DC}"/>
              </a:ext>
            </a:extLst>
          </p:cNvPr>
          <p:cNvPicPr>
            <a:picLocks noChangeAspect="1"/>
          </p:cNvPicPr>
          <p:nvPr/>
        </p:nvPicPr>
        <p:blipFill>
          <a:blip r:embed="rId3"/>
          <a:stretch>
            <a:fillRect/>
          </a:stretch>
        </p:blipFill>
        <p:spPr>
          <a:xfrm>
            <a:off x="0" y="-1"/>
            <a:ext cx="12192000" cy="3752945"/>
          </a:xfrm>
          <a:prstGeom prst="rect">
            <a:avLst/>
          </a:prstGeom>
        </p:spPr>
      </p:pic>
    </p:spTree>
    <p:extLst>
      <p:ext uri="{BB962C8B-B14F-4D97-AF65-F5344CB8AC3E}">
        <p14:creationId xmlns:p14="http://schemas.microsoft.com/office/powerpoint/2010/main" val="199581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771F71-2D3F-47C1-878B-1D1B74621F2D}"/>
              </a:ext>
            </a:extLst>
          </p:cNvPr>
          <p:cNvSpPr txBox="1"/>
          <p:nvPr/>
        </p:nvSpPr>
        <p:spPr>
          <a:xfrm>
            <a:off x="-2344" y="0"/>
            <a:ext cx="12194344" cy="2319353"/>
          </a:xfrm>
          <a:prstGeom prst="rect">
            <a:avLst/>
          </a:prstGeom>
          <a:noFill/>
        </p:spPr>
        <p:txBody>
          <a:bodyPr wrap="square">
            <a:spAutoFit/>
          </a:bodyPr>
          <a:lstStyle/>
          <a:p>
            <a:pPr marL="342900" marR="68580" lvl="0" indent="-342900" algn="just">
              <a:lnSpc>
                <a:spcPct val="101000"/>
              </a:lnSpc>
              <a:spcBef>
                <a:spcPts val="30"/>
              </a:spcBef>
              <a:spcAft>
                <a:spcPts val="0"/>
              </a:spcAft>
              <a:buSzPts val="1100"/>
              <a:buFont typeface="Times New Roman" panose="02020603050405020304" pitchFamily="18" charset="0"/>
              <a:buAutoNum type="arabicPeriod"/>
              <a:tabLst>
                <a:tab pos="421640" algn="l"/>
              </a:tabLst>
            </a:pPr>
            <a:r>
              <a:rPr lang="en-US" err="1">
                <a:effectLst/>
                <a:latin typeface="Times New Roman" panose="02020603050405020304" pitchFamily="18" charset="0"/>
                <a:ea typeface="Times New Roman" panose="02020603050405020304" pitchFamily="18" charset="0"/>
              </a:rPr>
              <a:t>Bệnh</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nhân</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nữ</a:t>
            </a:r>
            <a:r>
              <a:rPr lang="en-US" spc="-7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86</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tuổi</a:t>
            </a:r>
            <a:r>
              <a:rPr lang="en-US">
                <a:effectLst/>
                <a:latin typeface="Times New Roman" panose="02020603050405020304" pitchFamily="18" charset="0"/>
                <a:ea typeface="Times New Roman" panose="02020603050405020304" pitchFamily="18" charset="0"/>
              </a:rPr>
              <a:t>,</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thượng</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vị</a:t>
            </a:r>
            <a:r>
              <a:rPr lang="en-US" spc="-7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4</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ngày</a:t>
            </a:r>
            <a:r>
              <a:rPr lang="en-US">
                <a:effectLst/>
                <a:latin typeface="Times New Roman" panose="02020603050405020304" pitchFamily="18" charset="0"/>
                <a:ea typeface="Times New Roman" panose="02020603050405020304" pitchFamily="18" charset="0"/>
              </a:rPr>
              <a:t>,</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sốt</a:t>
            </a:r>
            <a:r>
              <a:rPr lang="en-US">
                <a:effectLst/>
                <a:latin typeface="Times New Roman" panose="02020603050405020304" pitchFamily="18" charset="0"/>
                <a:ea typeface="Times New Roman" panose="02020603050405020304" pitchFamily="18" charset="0"/>
              </a:rPr>
              <a:t>,</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tiêu</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tiểu</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bình</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thường</a:t>
            </a:r>
            <a:r>
              <a:rPr lang="en-US">
                <a:effectLst/>
                <a:latin typeface="Times New Roman" panose="02020603050405020304" pitchFamily="18" charset="0"/>
                <a:ea typeface="Times New Roman" panose="02020603050405020304" pitchFamily="18" charset="0"/>
              </a:rPr>
              <a:t>.</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Tiền</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sử</a:t>
            </a:r>
            <a:r>
              <a:rPr lang="en-US">
                <a:effectLst/>
                <a:latin typeface="Times New Roman" panose="02020603050405020304" pitchFamily="18" charset="0"/>
                <a:ea typeface="Times New Roman" panose="02020603050405020304" pitchFamily="18" charset="0"/>
              </a:rPr>
              <a:t>:</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ống</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chủ</a:t>
            </a:r>
            <a:r>
              <a:rPr lang="en-US">
                <a:effectLst/>
                <a:latin typeface="Times New Roman" panose="02020603050405020304" pitchFamily="18" charset="0"/>
                <a:ea typeface="Times New Roman" panose="02020603050405020304" pitchFamily="18" charset="0"/>
              </a:rPr>
              <a:t>,</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được</a:t>
            </a:r>
            <a:r>
              <a:rPr lang="en-US" spc="-1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ERCP</a:t>
            </a:r>
            <a:r>
              <a:rPr lang="en-US" spc="-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lấy</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spc="-3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lần</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năm</a:t>
            </a:r>
            <a:r>
              <a:rPr lang="en-US" spc="-2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2002</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a:t>
            </a:r>
            <a:r>
              <a:rPr lang="en-US" spc="-2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2011.</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Tỉnh</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táo</a:t>
            </a:r>
            <a:r>
              <a:rPr lang="en-US">
                <a:effectLst/>
                <a:latin typeface="Times New Roman" panose="02020603050405020304" pitchFamily="18" charset="0"/>
                <a:ea typeface="Times New Roman" panose="02020603050405020304" pitchFamily="18" charset="0"/>
              </a:rPr>
              <a:t>,</a:t>
            </a:r>
            <a:r>
              <a:rPr lang="en-US" spc="-2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sinh</a:t>
            </a:r>
            <a:r>
              <a:rPr lang="en-US" spc="-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hiệu</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ổn</a:t>
            </a:r>
            <a:r>
              <a:rPr lang="en-US">
                <a:effectLst/>
                <a:latin typeface="Times New Roman" panose="02020603050405020304" pitchFamily="18" charset="0"/>
                <a:ea typeface="Times New Roman" panose="02020603050405020304" pitchFamily="18" charset="0"/>
              </a:rPr>
              <a:t>,</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vàng</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mắt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bụng</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mềm</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ấn</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thượng</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vị</a:t>
            </a:r>
            <a:r>
              <a:rPr lang="en-US">
                <a:effectLst/>
                <a:latin typeface="Times New Roman" panose="02020603050405020304" pitchFamily="18" charset="0"/>
                <a:ea typeface="Times New Roman" panose="02020603050405020304" pitchFamily="18" charset="0"/>
              </a:rPr>
              <a:t>,</a:t>
            </a:r>
            <a:r>
              <a:rPr lang="en-US" spc="-1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đề</a:t>
            </a:r>
            <a:r>
              <a:rPr lang="en-US" spc="-1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kháng</a:t>
            </a:r>
            <a:r>
              <a:rPr lang="en-US">
                <a:effectLst/>
                <a:latin typeface="Times New Roman" panose="02020603050405020304" pitchFamily="18" charset="0"/>
                <a:ea typeface="Times New Roman" panose="02020603050405020304" pitchFamily="18" charset="0"/>
              </a:rPr>
              <a:t>.</a:t>
            </a:r>
            <a:r>
              <a:rPr lang="en-US" spc="-11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MRCP:</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Ống</a:t>
            </a:r>
            <a:r>
              <a:rPr lang="en-US" spc="-1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chủ</a:t>
            </a:r>
            <a:r>
              <a:rPr lang="en-US" spc="-1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đường</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kính</a:t>
            </a:r>
            <a:r>
              <a:rPr lang="en-US" spc="-1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14</a:t>
            </a:r>
            <a:r>
              <a:rPr lang="en-US" spc="-11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a:t>
            </a:r>
            <a:r>
              <a:rPr lang="en-US" spc="-1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lòng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có</a:t>
            </a:r>
            <a:r>
              <a:rPr lang="en-US" spc="-5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3</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5-10</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đường</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trong</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gan</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bên</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a:effectLst/>
                <a:latin typeface="Times New Roman" panose="02020603050405020304" pitchFamily="18" charset="0"/>
                <a:ea typeface="Times New Roman" panose="02020603050405020304" pitchFamily="18" charset="0"/>
              </a:rPr>
              <a: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u,</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túi</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vách</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dày</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lòng</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gì</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lạ</a:t>
            </a:r>
            <a:r>
              <a:rPr lang="en-US">
                <a:effectLst/>
                <a:latin typeface="Times New Roman" panose="02020603050405020304" pitchFamily="18" charset="0"/>
                <a:ea typeface="Times New Roman" panose="02020603050405020304" pitchFamily="18" charset="0"/>
              </a:rPr>
              <a:t>.</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Xử</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trí</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phù</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hợp</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nhất</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là</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gì</a:t>
            </a:r>
            <a:r>
              <a:rPr lang="en-US">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742950" lvl="1" indent="-285750" algn="just">
              <a:spcBef>
                <a:spcPts val="5"/>
              </a:spcBef>
              <a:spcAft>
                <a:spcPts val="0"/>
              </a:spcAft>
              <a:buFont typeface="+mj-lt"/>
              <a:buAutoNum type="alphaUcPeriod"/>
              <a:tabLst>
                <a:tab pos="605790" algn="l"/>
              </a:tabLst>
            </a:pPr>
            <a:r>
              <a:rPr lang="en-US" b="0" kern="0" spc="10">
                <a:effectLst/>
                <a:latin typeface="Times New Roman" panose="02020603050405020304" pitchFamily="18" charset="0"/>
                <a:ea typeface="Times New Roman" panose="02020603050405020304" pitchFamily="18" charset="0"/>
              </a:rPr>
              <a:t>ERCP </a:t>
            </a:r>
            <a:r>
              <a:rPr lang="en-US" b="0" kern="0" spc="10" err="1">
                <a:effectLst/>
                <a:latin typeface="Times New Roman" panose="02020603050405020304" pitchFamily="18" charset="0"/>
                <a:ea typeface="Times New Roman" panose="02020603050405020304" pitchFamily="18" charset="0"/>
              </a:rPr>
              <a:t>lấy</a:t>
            </a:r>
            <a:r>
              <a:rPr lang="en-US" b="0" kern="0" spc="10">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sỏi</a:t>
            </a:r>
            <a:r>
              <a:rPr lang="en-US" b="0" kern="0" spc="10">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ống</a:t>
            </a:r>
            <a:r>
              <a:rPr lang="en-US" b="0" kern="0" spc="10">
                <a:effectLst/>
                <a:latin typeface="Times New Roman" panose="02020603050405020304" pitchFamily="18" charset="0"/>
                <a:ea typeface="Times New Roman" panose="02020603050405020304" pitchFamily="18" charset="0"/>
              </a:rPr>
              <a:t> </a:t>
            </a:r>
            <a:r>
              <a:rPr lang="en-US" b="0" kern="0" spc="20" err="1">
                <a:effectLst/>
                <a:latin typeface="Times New Roman" panose="02020603050405020304" pitchFamily="18" charset="0"/>
                <a:ea typeface="Times New Roman" panose="02020603050405020304" pitchFamily="18" charset="0"/>
              </a:rPr>
              <a:t>mật</a:t>
            </a:r>
            <a:r>
              <a:rPr lang="en-US" b="0" kern="0" spc="-65">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chủ</a:t>
            </a:r>
            <a:endParaRPr lang="vi-VN" b="1" kern="0" spc="-15">
              <a:effectLst/>
              <a:latin typeface="Times New Roman" panose="02020603050405020304" pitchFamily="18" charset="0"/>
              <a:ea typeface="Times New Roman" panose="02020603050405020304" pitchFamily="18" charset="0"/>
            </a:endParaRPr>
          </a:p>
          <a:p>
            <a:pPr marL="742950" lvl="1" indent="-285750" algn="just">
              <a:spcBef>
                <a:spcPts val="40"/>
              </a:spcBef>
              <a:spcAft>
                <a:spcPts val="0"/>
              </a:spcAft>
              <a:buFont typeface="+mj-lt"/>
              <a:buAutoNum type="alphaUcPeriod"/>
              <a:tabLst>
                <a:tab pos="598170" algn="l"/>
              </a:tabLst>
            </a:pPr>
            <a:r>
              <a:rPr lang="en-US" spc="15">
                <a:effectLst/>
                <a:latin typeface="Times New Roman" panose="02020603050405020304" pitchFamily="18" charset="0"/>
                <a:ea typeface="Times New Roman" panose="02020603050405020304" pitchFamily="18" charset="0"/>
              </a:rPr>
              <a:t>PTBD </a:t>
            </a:r>
            <a:r>
              <a:rPr lang="en-US" spc="-15" err="1">
                <a:effectLst/>
                <a:latin typeface="Times New Roman" panose="02020603050405020304" pitchFamily="18" charset="0"/>
                <a:ea typeface="Times New Roman" panose="02020603050405020304" pitchFamily="18" charset="0"/>
              </a:rPr>
              <a:t>sau</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đó</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lấy</a:t>
            </a:r>
            <a:r>
              <a:rPr lang="en-US" spc="10">
                <a:effectLst/>
                <a:latin typeface="Times New Roman" panose="02020603050405020304" pitchFamily="18" charset="0"/>
                <a:ea typeface="Times New Roman" panose="02020603050405020304" pitchFamily="18" charset="0"/>
              </a:rPr>
              <a:t> </a:t>
            </a:r>
            <a:r>
              <a:rPr lang="en-US" spc="20" err="1">
                <a:effectLst/>
                <a:latin typeface="Times New Roman" panose="02020603050405020304" pitchFamily="18" charset="0"/>
                <a:ea typeface="Times New Roman" panose="02020603050405020304" pitchFamily="18" charset="0"/>
              </a:rPr>
              <a:t>sỏi</a:t>
            </a:r>
            <a:r>
              <a:rPr lang="en-US" spc="20">
                <a:effectLst/>
                <a:latin typeface="Times New Roman" panose="02020603050405020304" pitchFamily="18" charset="0"/>
                <a:ea typeface="Times New Roman" panose="02020603050405020304" pitchFamily="18" charset="0"/>
              </a:rPr>
              <a:t> </a:t>
            </a:r>
            <a:r>
              <a:rPr lang="en-US" spc="10">
                <a:effectLst/>
                <a:latin typeface="Times New Roman" panose="02020603050405020304" pitchFamily="18" charset="0"/>
                <a:ea typeface="Times New Roman" panose="02020603050405020304" pitchFamily="18" charset="0"/>
              </a:rPr>
              <a:t>qua </a:t>
            </a:r>
            <a:r>
              <a:rPr lang="en-US" spc="-15">
                <a:effectLst/>
                <a:latin typeface="Times New Roman" panose="02020603050405020304" pitchFamily="18" charset="0"/>
                <a:ea typeface="Times New Roman" panose="02020603050405020304" pitchFamily="18" charset="0"/>
              </a:rPr>
              <a:t>da</a:t>
            </a:r>
            <a:endParaRPr lang="vi-VN" spc="-15">
              <a:effectLst/>
              <a:latin typeface="Times New Roman" panose="02020603050405020304" pitchFamily="18" charset="0"/>
              <a:ea typeface="Times New Roman" panose="02020603050405020304" pitchFamily="18" charset="0"/>
            </a:endParaRPr>
          </a:p>
          <a:p>
            <a:pPr marL="742950" lvl="1" indent="-285750" algn="just">
              <a:spcBef>
                <a:spcPts val="30"/>
              </a:spcBef>
              <a:buFont typeface="+mj-lt"/>
              <a:buAutoNum type="alphaUcPeriod"/>
              <a:tabLst>
                <a:tab pos="598170" algn="l"/>
              </a:tabLst>
            </a:pPr>
            <a:r>
              <a:rPr lang="en-US" spc="15" err="1">
                <a:effectLst/>
                <a:latin typeface="Times New Roman" panose="02020603050405020304" pitchFamily="18" charset="0"/>
                <a:ea typeface="Times New Roman" panose="02020603050405020304" pitchFamily="18" charset="0"/>
              </a:rPr>
              <a:t>Phẫu</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thuật</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nội</a:t>
            </a:r>
            <a:r>
              <a:rPr lang="en-US" spc="10">
                <a:effectLst/>
                <a:latin typeface="Times New Roman" panose="02020603050405020304" pitchFamily="18" charset="0"/>
                <a:ea typeface="Times New Roman" panose="02020603050405020304" pitchFamily="18" charset="0"/>
              </a:rPr>
              <a:t> soi </a:t>
            </a:r>
            <a:r>
              <a:rPr lang="en-US" spc="15" err="1">
                <a:effectLst/>
                <a:latin typeface="Times New Roman" panose="02020603050405020304" pitchFamily="18" charset="0"/>
                <a:ea typeface="Times New Roman" panose="02020603050405020304" pitchFamily="18" charset="0"/>
              </a:rPr>
              <a:t>mở</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ống</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mật</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chủ</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lấy</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sỏi</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dẫn</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lưu</a:t>
            </a:r>
            <a:r>
              <a:rPr lang="en-US" spc="-8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Kehr</a:t>
            </a:r>
            <a:endParaRPr lang="en-US" spc="-15">
              <a:latin typeface="Times New Roman" panose="02020603050405020304" pitchFamily="18" charset="0"/>
              <a:ea typeface="Times New Roman" panose="02020603050405020304" pitchFamily="18" charset="0"/>
            </a:endParaRPr>
          </a:p>
          <a:p>
            <a:pPr marL="742950" lvl="1" indent="-285750" algn="just">
              <a:spcBef>
                <a:spcPts val="30"/>
              </a:spcBef>
              <a:buFont typeface="+mj-lt"/>
              <a:buAutoNum type="alphaUcPeriod"/>
              <a:tabLst>
                <a:tab pos="598170" algn="l"/>
              </a:tabLst>
            </a:pPr>
            <a:r>
              <a:rPr lang="en-US" err="1">
                <a:effectLst/>
                <a:latin typeface="Times New Roman" panose="02020603050405020304" pitchFamily="18" charset="0"/>
                <a:ea typeface="Times New Roman" panose="02020603050405020304" pitchFamily="18" charset="0"/>
              </a:rPr>
              <a:t>Làm</a:t>
            </a:r>
            <a:r>
              <a:rPr lang="en-US">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ruột</a:t>
            </a:r>
            <a:r>
              <a:rPr lang="en-US" spc="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da </a:t>
            </a:r>
            <a:r>
              <a:rPr lang="en-US" err="1">
                <a:effectLst/>
                <a:latin typeface="Times New Roman" panose="02020603050405020304" pitchFamily="18" charset="0"/>
                <a:ea typeface="Times New Roman" panose="02020603050405020304" pitchFamily="18" charset="0"/>
              </a:rPr>
              <a:t>vì</a:t>
            </a:r>
            <a:r>
              <a:rPr lang="en-US">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sỏi</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tái</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phát</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nhiều</a:t>
            </a:r>
            <a:r>
              <a:rPr lang="en-US" spc="7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lần</a:t>
            </a:r>
            <a:endParaRPr lang="vi-VN"/>
          </a:p>
        </p:txBody>
      </p:sp>
    </p:spTree>
    <p:extLst>
      <p:ext uri="{BB962C8B-B14F-4D97-AF65-F5344CB8AC3E}">
        <p14:creationId xmlns:p14="http://schemas.microsoft.com/office/powerpoint/2010/main" val="1533690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Y13-L2</a:t>
            </a:r>
          </a:p>
        </p:txBody>
      </p:sp>
      <p:pic>
        <p:nvPicPr>
          <p:cNvPr id="3" name="Picture 2">
            <a:extLst>
              <a:ext uri="{FF2B5EF4-FFF2-40B4-BE49-F238E27FC236}">
                <a16:creationId xmlns:a16="http://schemas.microsoft.com/office/drawing/2014/main" id="{04BED7FA-87EF-4831-B65B-000C5336337A}"/>
              </a:ext>
            </a:extLst>
          </p:cNvPr>
          <p:cNvPicPr>
            <a:picLocks noChangeAspect="1"/>
          </p:cNvPicPr>
          <p:nvPr/>
        </p:nvPicPr>
        <p:blipFill>
          <a:blip r:embed="rId3"/>
          <a:stretch>
            <a:fillRect/>
          </a:stretch>
        </p:blipFill>
        <p:spPr>
          <a:xfrm>
            <a:off x="0" y="0"/>
            <a:ext cx="12192000" cy="2312626"/>
          </a:xfrm>
          <a:prstGeom prst="rect">
            <a:avLst/>
          </a:prstGeom>
        </p:spPr>
      </p:pic>
    </p:spTree>
    <p:extLst>
      <p:ext uri="{BB962C8B-B14F-4D97-AF65-F5344CB8AC3E}">
        <p14:creationId xmlns:p14="http://schemas.microsoft.com/office/powerpoint/2010/main" val="709376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Y13-L2</a:t>
            </a:r>
          </a:p>
        </p:txBody>
      </p:sp>
      <p:pic>
        <p:nvPicPr>
          <p:cNvPr id="3" name="Picture 2">
            <a:extLst>
              <a:ext uri="{FF2B5EF4-FFF2-40B4-BE49-F238E27FC236}">
                <a16:creationId xmlns:a16="http://schemas.microsoft.com/office/drawing/2014/main" id="{F87E60C3-2515-4834-8860-BCFFEFFD02E4}"/>
              </a:ext>
            </a:extLst>
          </p:cNvPr>
          <p:cNvPicPr>
            <a:picLocks noChangeAspect="1"/>
          </p:cNvPicPr>
          <p:nvPr/>
        </p:nvPicPr>
        <p:blipFill>
          <a:blip r:embed="rId3"/>
          <a:stretch>
            <a:fillRect/>
          </a:stretch>
        </p:blipFill>
        <p:spPr>
          <a:xfrm>
            <a:off x="0" y="0"/>
            <a:ext cx="12192000" cy="241449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F4559069-58B4-4F02-94D8-02E2A1998F8F}"/>
              </a:ext>
            </a:extLst>
          </p:cNvPr>
          <p:cNvPicPr>
            <a:picLocks noChangeAspect="1"/>
          </p:cNvPicPr>
          <p:nvPr/>
        </p:nvPicPr>
        <p:blipFill>
          <a:blip r:embed="rId4"/>
          <a:stretch>
            <a:fillRect/>
          </a:stretch>
        </p:blipFill>
        <p:spPr>
          <a:xfrm>
            <a:off x="7287183" y="2782527"/>
            <a:ext cx="3829247" cy="2216264"/>
          </a:xfrm>
          <a:prstGeom prst="rect">
            <a:avLst/>
          </a:prstGeom>
        </p:spPr>
      </p:pic>
    </p:spTree>
    <p:extLst>
      <p:ext uri="{BB962C8B-B14F-4D97-AF65-F5344CB8AC3E}">
        <p14:creationId xmlns:p14="http://schemas.microsoft.com/office/powerpoint/2010/main" val="4193933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738664"/>
          </a:xfrm>
          <a:prstGeom prst="rect">
            <a:avLst/>
          </a:prstGeom>
          <a:noFill/>
        </p:spPr>
        <p:txBody>
          <a:bodyPr wrap="square" rtlCol="0">
            <a:spAutoFit/>
          </a:bodyPr>
          <a:lstStyle/>
          <a:p>
            <a:r>
              <a:rPr lang="vi-VN" sz="1400" dirty="0">
                <a:latin typeface="Times New Roman" panose="02020603050405020304" pitchFamily="18" charset="0"/>
                <a:cs typeface="Times New Roman" panose="02020603050405020304" pitchFamily="18" charset="0"/>
              </a:rPr>
              <a:t>Y13-L2</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23C</a:t>
            </a:r>
          </a:p>
          <a:p>
            <a:r>
              <a:rPr lang="en-US" sz="1400" dirty="0">
                <a:latin typeface="Times New Roman" panose="02020603050405020304" pitchFamily="18" charset="0"/>
                <a:cs typeface="Times New Roman" panose="02020603050405020304" pitchFamily="18" charset="0"/>
              </a:rPr>
              <a:t>39B</a:t>
            </a:r>
            <a:endParaRPr lang="vi-VN"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6DC1D67-45AC-4B30-B1E2-A23D91FC036B}"/>
              </a:ext>
            </a:extLst>
          </p:cNvPr>
          <p:cNvPicPr>
            <a:picLocks noChangeAspect="1"/>
          </p:cNvPicPr>
          <p:nvPr/>
        </p:nvPicPr>
        <p:blipFill>
          <a:blip r:embed="rId3"/>
          <a:stretch>
            <a:fillRect/>
          </a:stretch>
        </p:blipFill>
        <p:spPr>
          <a:xfrm>
            <a:off x="0" y="0"/>
            <a:ext cx="12192000" cy="2168139"/>
          </a:xfrm>
          <a:prstGeom prst="rect">
            <a:avLst/>
          </a:prstGeom>
        </p:spPr>
      </p:pic>
      <p:pic>
        <p:nvPicPr>
          <p:cNvPr id="6" name="Picture 5">
            <a:extLst>
              <a:ext uri="{FF2B5EF4-FFF2-40B4-BE49-F238E27FC236}">
                <a16:creationId xmlns:a16="http://schemas.microsoft.com/office/drawing/2014/main" id="{2BFD28BA-1E17-41E1-B05B-A34E19396A80}"/>
              </a:ext>
            </a:extLst>
          </p:cNvPr>
          <p:cNvPicPr>
            <a:picLocks noChangeAspect="1"/>
          </p:cNvPicPr>
          <p:nvPr/>
        </p:nvPicPr>
        <p:blipFill>
          <a:blip r:embed="rId4"/>
          <a:stretch>
            <a:fillRect/>
          </a:stretch>
        </p:blipFill>
        <p:spPr>
          <a:xfrm>
            <a:off x="639272" y="2168139"/>
            <a:ext cx="4734586" cy="1505160"/>
          </a:xfrm>
          <a:prstGeom prst="rect">
            <a:avLst/>
          </a:prstGeom>
        </p:spPr>
      </p:pic>
      <p:pic>
        <p:nvPicPr>
          <p:cNvPr id="5" name="Picture 4">
            <a:extLst>
              <a:ext uri="{FF2B5EF4-FFF2-40B4-BE49-F238E27FC236}">
                <a16:creationId xmlns:a16="http://schemas.microsoft.com/office/drawing/2014/main" id="{C9B04B46-01C0-4CB9-898A-13FF45A983E0}"/>
              </a:ext>
            </a:extLst>
          </p:cNvPr>
          <p:cNvPicPr>
            <a:picLocks noChangeAspect="1"/>
          </p:cNvPicPr>
          <p:nvPr/>
        </p:nvPicPr>
        <p:blipFill>
          <a:blip r:embed="rId5"/>
          <a:stretch>
            <a:fillRect/>
          </a:stretch>
        </p:blipFill>
        <p:spPr>
          <a:xfrm>
            <a:off x="4482277" y="3887856"/>
            <a:ext cx="7550331" cy="2957936"/>
          </a:xfrm>
          <a:prstGeom prst="rect">
            <a:avLst/>
          </a:prstGeom>
        </p:spPr>
      </p:pic>
    </p:spTree>
    <p:extLst>
      <p:ext uri="{BB962C8B-B14F-4D97-AF65-F5344CB8AC3E}">
        <p14:creationId xmlns:p14="http://schemas.microsoft.com/office/powerpoint/2010/main" val="1731376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Y13-L2</a:t>
            </a:r>
          </a:p>
        </p:txBody>
      </p:sp>
      <p:pic>
        <p:nvPicPr>
          <p:cNvPr id="3" name="Picture 2">
            <a:extLst>
              <a:ext uri="{FF2B5EF4-FFF2-40B4-BE49-F238E27FC236}">
                <a16:creationId xmlns:a16="http://schemas.microsoft.com/office/drawing/2014/main" id="{08C9D672-D854-4661-85DB-AF16C4D6AF45}"/>
              </a:ext>
            </a:extLst>
          </p:cNvPr>
          <p:cNvPicPr>
            <a:picLocks noChangeAspect="1"/>
          </p:cNvPicPr>
          <p:nvPr/>
        </p:nvPicPr>
        <p:blipFill>
          <a:blip r:embed="rId3"/>
          <a:stretch>
            <a:fillRect/>
          </a:stretch>
        </p:blipFill>
        <p:spPr>
          <a:xfrm>
            <a:off x="0" y="0"/>
            <a:ext cx="12192000" cy="2976162"/>
          </a:xfrm>
          <a:prstGeom prst="rect">
            <a:avLst/>
          </a:prstGeom>
        </p:spPr>
      </p:pic>
    </p:spTree>
    <p:extLst>
      <p:ext uri="{BB962C8B-B14F-4D97-AF65-F5344CB8AC3E}">
        <p14:creationId xmlns:p14="http://schemas.microsoft.com/office/powerpoint/2010/main" val="1054251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Y13-L2</a:t>
            </a:r>
          </a:p>
        </p:txBody>
      </p:sp>
      <p:pic>
        <p:nvPicPr>
          <p:cNvPr id="3" name="Picture 2">
            <a:extLst>
              <a:ext uri="{FF2B5EF4-FFF2-40B4-BE49-F238E27FC236}">
                <a16:creationId xmlns:a16="http://schemas.microsoft.com/office/drawing/2014/main" id="{B7B269F5-A3E1-4952-BB6D-26D8F1966AB5}"/>
              </a:ext>
            </a:extLst>
          </p:cNvPr>
          <p:cNvPicPr>
            <a:picLocks noChangeAspect="1"/>
          </p:cNvPicPr>
          <p:nvPr/>
        </p:nvPicPr>
        <p:blipFill>
          <a:blip r:embed="rId3"/>
          <a:stretch>
            <a:fillRect/>
          </a:stretch>
        </p:blipFill>
        <p:spPr>
          <a:xfrm>
            <a:off x="0" y="0"/>
            <a:ext cx="6325483" cy="3829584"/>
          </a:xfrm>
          <a:prstGeom prst="rect">
            <a:avLst/>
          </a:prstGeom>
        </p:spPr>
      </p:pic>
      <p:pic>
        <p:nvPicPr>
          <p:cNvPr id="6" name="Picture 5">
            <a:extLst>
              <a:ext uri="{FF2B5EF4-FFF2-40B4-BE49-F238E27FC236}">
                <a16:creationId xmlns:a16="http://schemas.microsoft.com/office/drawing/2014/main" id="{C921CBDF-09F1-4A53-8B93-02A644815681}"/>
              </a:ext>
            </a:extLst>
          </p:cNvPr>
          <p:cNvPicPr>
            <a:picLocks noChangeAspect="1"/>
          </p:cNvPicPr>
          <p:nvPr/>
        </p:nvPicPr>
        <p:blipFill>
          <a:blip r:embed="rId4"/>
          <a:stretch>
            <a:fillRect/>
          </a:stretch>
        </p:blipFill>
        <p:spPr>
          <a:xfrm>
            <a:off x="6325483" y="1157449"/>
            <a:ext cx="1752845" cy="1514686"/>
          </a:xfrm>
          <a:prstGeom prst="rect">
            <a:avLst/>
          </a:prstGeom>
        </p:spPr>
      </p:pic>
    </p:spTree>
    <p:extLst>
      <p:ext uri="{BB962C8B-B14F-4D97-AF65-F5344CB8AC3E}">
        <p14:creationId xmlns:p14="http://schemas.microsoft.com/office/powerpoint/2010/main" val="1819944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Y13-LT-L1</a:t>
            </a:r>
          </a:p>
        </p:txBody>
      </p:sp>
    </p:spTree>
    <p:extLst>
      <p:ext uri="{BB962C8B-B14F-4D97-AF65-F5344CB8AC3E}">
        <p14:creationId xmlns:p14="http://schemas.microsoft.com/office/powerpoint/2010/main" val="2822128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Y13LT-L1</a:t>
            </a:r>
          </a:p>
        </p:txBody>
      </p:sp>
      <p:pic>
        <p:nvPicPr>
          <p:cNvPr id="3" name="Picture 2">
            <a:extLst>
              <a:ext uri="{FF2B5EF4-FFF2-40B4-BE49-F238E27FC236}">
                <a16:creationId xmlns:a16="http://schemas.microsoft.com/office/drawing/2014/main" id="{FBD4CFBE-ABCA-41DB-B95A-11C4D2497ECC}"/>
              </a:ext>
            </a:extLst>
          </p:cNvPr>
          <p:cNvPicPr>
            <a:picLocks noChangeAspect="1"/>
          </p:cNvPicPr>
          <p:nvPr/>
        </p:nvPicPr>
        <p:blipFill>
          <a:blip r:embed="rId3"/>
          <a:stretch>
            <a:fillRect/>
          </a:stretch>
        </p:blipFill>
        <p:spPr>
          <a:xfrm>
            <a:off x="0" y="0"/>
            <a:ext cx="12192000" cy="2176000"/>
          </a:xfrm>
          <a:prstGeom prst="rect">
            <a:avLst/>
          </a:prstGeom>
        </p:spPr>
      </p:pic>
    </p:spTree>
    <p:extLst>
      <p:ext uri="{BB962C8B-B14F-4D97-AF65-F5344CB8AC3E}">
        <p14:creationId xmlns:p14="http://schemas.microsoft.com/office/powerpoint/2010/main" val="33857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Y13LT-L1</a:t>
            </a:r>
          </a:p>
        </p:txBody>
      </p:sp>
      <p:pic>
        <p:nvPicPr>
          <p:cNvPr id="3" name="Picture 2">
            <a:extLst>
              <a:ext uri="{FF2B5EF4-FFF2-40B4-BE49-F238E27FC236}">
                <a16:creationId xmlns:a16="http://schemas.microsoft.com/office/drawing/2014/main" id="{F5BE7FD8-10E2-42F4-9D13-2BBEEBA8DF10}"/>
              </a:ext>
            </a:extLst>
          </p:cNvPr>
          <p:cNvPicPr>
            <a:picLocks noChangeAspect="1"/>
          </p:cNvPicPr>
          <p:nvPr/>
        </p:nvPicPr>
        <p:blipFill>
          <a:blip r:embed="rId3"/>
          <a:stretch>
            <a:fillRect/>
          </a:stretch>
        </p:blipFill>
        <p:spPr>
          <a:xfrm>
            <a:off x="0" y="0"/>
            <a:ext cx="12192000" cy="2474352"/>
          </a:xfrm>
          <a:prstGeom prst="rect">
            <a:avLst/>
          </a:prstGeom>
        </p:spPr>
      </p:pic>
    </p:spTree>
    <p:extLst>
      <p:ext uri="{BB962C8B-B14F-4D97-AF65-F5344CB8AC3E}">
        <p14:creationId xmlns:p14="http://schemas.microsoft.com/office/powerpoint/2010/main" val="1473056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Y13LT-L1</a:t>
            </a:r>
          </a:p>
        </p:txBody>
      </p:sp>
      <p:pic>
        <p:nvPicPr>
          <p:cNvPr id="3" name="Picture 2">
            <a:extLst>
              <a:ext uri="{FF2B5EF4-FFF2-40B4-BE49-F238E27FC236}">
                <a16:creationId xmlns:a16="http://schemas.microsoft.com/office/drawing/2014/main" id="{8D67A0EE-3ADD-41FB-A2CE-42C310412234}"/>
              </a:ext>
            </a:extLst>
          </p:cNvPr>
          <p:cNvPicPr>
            <a:picLocks noChangeAspect="1"/>
          </p:cNvPicPr>
          <p:nvPr/>
        </p:nvPicPr>
        <p:blipFill>
          <a:blip r:embed="rId3"/>
          <a:stretch>
            <a:fillRect/>
          </a:stretch>
        </p:blipFill>
        <p:spPr>
          <a:xfrm>
            <a:off x="0" y="0"/>
            <a:ext cx="12192000" cy="2260491"/>
          </a:xfrm>
          <a:prstGeom prst="rect">
            <a:avLst/>
          </a:prstGeom>
        </p:spPr>
      </p:pic>
    </p:spTree>
    <p:extLst>
      <p:ext uri="{BB962C8B-B14F-4D97-AF65-F5344CB8AC3E}">
        <p14:creationId xmlns:p14="http://schemas.microsoft.com/office/powerpoint/2010/main" val="4155572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Y13LT-L1</a:t>
            </a:r>
          </a:p>
        </p:txBody>
      </p:sp>
      <p:pic>
        <p:nvPicPr>
          <p:cNvPr id="3" name="Picture 2">
            <a:extLst>
              <a:ext uri="{FF2B5EF4-FFF2-40B4-BE49-F238E27FC236}">
                <a16:creationId xmlns:a16="http://schemas.microsoft.com/office/drawing/2014/main" id="{2F37B69E-11C9-4BDA-9633-D50D20990BA6}"/>
              </a:ext>
            </a:extLst>
          </p:cNvPr>
          <p:cNvPicPr>
            <a:picLocks noChangeAspect="1"/>
          </p:cNvPicPr>
          <p:nvPr/>
        </p:nvPicPr>
        <p:blipFill>
          <a:blip r:embed="rId3"/>
          <a:stretch>
            <a:fillRect/>
          </a:stretch>
        </p:blipFill>
        <p:spPr>
          <a:xfrm>
            <a:off x="0" y="0"/>
            <a:ext cx="12192000" cy="2199061"/>
          </a:xfrm>
          <a:prstGeom prst="rect">
            <a:avLst/>
          </a:prstGeom>
        </p:spPr>
      </p:pic>
    </p:spTree>
    <p:extLst>
      <p:ext uri="{BB962C8B-B14F-4D97-AF65-F5344CB8AC3E}">
        <p14:creationId xmlns:p14="http://schemas.microsoft.com/office/powerpoint/2010/main" val="1593555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E15B3A-4E50-4487-ADE7-9140AB34CA1E}"/>
              </a:ext>
            </a:extLst>
          </p:cNvPr>
          <p:cNvSpPr txBox="1"/>
          <p:nvPr/>
        </p:nvSpPr>
        <p:spPr>
          <a:xfrm>
            <a:off x="-2344" y="0"/>
            <a:ext cx="12194344" cy="2785121"/>
          </a:xfrm>
          <a:prstGeom prst="rect">
            <a:avLst/>
          </a:prstGeom>
          <a:noFill/>
        </p:spPr>
        <p:txBody>
          <a:bodyPr wrap="square">
            <a:spAutoFit/>
          </a:bodyPr>
          <a:lstStyle/>
          <a:p>
            <a:pPr marL="342900" marR="69215" lvl="0" indent="-342900" algn="just">
              <a:lnSpc>
                <a:spcPct val="102000"/>
              </a:lnSpc>
              <a:spcBef>
                <a:spcPts val="30"/>
              </a:spcBef>
              <a:spcAft>
                <a:spcPts val="0"/>
              </a:spcAft>
              <a:buSzPts val="1100"/>
              <a:buFont typeface="Times New Roman" panose="02020603050405020304" pitchFamily="18" charset="0"/>
              <a:buAutoNum type="arabicPeriod"/>
              <a:tabLst>
                <a:tab pos="508000" algn="l"/>
              </a:tabLst>
            </a:pPr>
            <a:r>
              <a:rPr lang="en-US" err="1">
                <a:effectLst/>
                <a:latin typeface="Times New Roman" panose="02020603050405020304" pitchFamily="18" charset="0"/>
                <a:ea typeface="Times New Roman" panose="02020603050405020304" pitchFamily="18" charset="0"/>
              </a:rPr>
              <a:t>Bệnh</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nhân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nữ</a:t>
            </a:r>
            <a:r>
              <a:rPr lang="en-US">
                <a:effectLst/>
                <a:latin typeface="Times New Roman" panose="02020603050405020304" pitchFamily="18" charset="0"/>
                <a:ea typeface="Times New Roman" panose="02020603050405020304" pitchFamily="18" charset="0"/>
              </a:rPr>
              <a:t> 41 </a:t>
            </a:r>
            <a:r>
              <a:rPr lang="en-US" err="1">
                <a:effectLst/>
                <a:latin typeface="Times New Roman" panose="02020603050405020304" pitchFamily="18" charset="0"/>
                <a:ea typeface="Times New Roman" panose="02020603050405020304" pitchFamily="18" charset="0"/>
              </a:rPr>
              <a:t>tuổi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dưới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sườn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phải</a:t>
            </a:r>
            <a:r>
              <a:rPr lang="en-US">
                <a:effectLst/>
                <a:latin typeface="Times New Roman" panose="02020603050405020304" pitchFamily="18" charset="0"/>
                <a:ea typeface="Times New Roman" panose="02020603050405020304" pitchFamily="18" charset="0"/>
              </a:rPr>
              <a:t> 1 </a:t>
            </a:r>
            <a:r>
              <a:rPr lang="en-US" err="1">
                <a:effectLst/>
                <a:latin typeface="Times New Roman" panose="02020603050405020304" pitchFamily="18" charset="0"/>
                <a:ea typeface="Times New Roman" panose="02020603050405020304" pitchFamily="18" charset="0"/>
              </a:rPr>
              <a:t>tháng</a:t>
            </a:r>
            <a:r>
              <a:rPr lang="en-US">
                <a:effectLst/>
                <a:latin typeface="Times New Roman" panose="02020603050405020304" pitchFamily="18" charset="0"/>
                <a:ea typeface="Times New Roman" panose="02020603050405020304" pitchFamily="18" charset="0"/>
              </a:rPr>
              <a:t> nay, </a:t>
            </a:r>
            <a:r>
              <a:rPr lang="en-US" err="1">
                <a:effectLst/>
                <a:latin typeface="Times New Roman" panose="02020603050405020304" pitchFamily="18" charset="0"/>
                <a:ea typeface="Times New Roman" panose="02020603050405020304" pitchFamily="18" charset="0"/>
              </a:rPr>
              <a:t>thỉnh</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thoảng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quặn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cơn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vùng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dưới</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sườn</a:t>
            </a:r>
            <a:r>
              <a:rPr lang="en-US" spc="-9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phải</a:t>
            </a:r>
            <a:r>
              <a:rPr lang="en-US">
                <a:effectLst/>
                <a:latin typeface="Times New Roman" panose="02020603050405020304" pitchFamily="18" charset="0"/>
                <a:ea typeface="Times New Roman" panose="02020603050405020304" pitchFamily="18" charset="0"/>
              </a:rPr>
              <a:t>,</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sau</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ăn</a:t>
            </a:r>
            <a:r>
              <a:rPr lang="en-US" spc="-8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15</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phút</a:t>
            </a:r>
            <a:r>
              <a:rPr lang="en-US">
                <a:effectLst/>
                <a:latin typeface="Times New Roman" panose="02020603050405020304" pitchFamily="18" charset="0"/>
                <a:ea typeface="Times New Roman" panose="02020603050405020304" pitchFamily="18" charset="0"/>
              </a:rPr>
              <a:t>,</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nhất</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là</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sau</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ăn</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dầu</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mỡ</a:t>
            </a:r>
            <a:r>
              <a:rPr lang="en-US">
                <a:effectLst/>
                <a:latin typeface="Times New Roman" panose="02020603050405020304" pitchFamily="18" charset="0"/>
                <a:ea typeface="Times New Roman" panose="02020603050405020304" pitchFamily="18" charset="0"/>
              </a:rPr>
              <a:t>,</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kéo</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dài</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khoảng</a:t>
            </a:r>
            <a:r>
              <a:rPr lang="en-US" spc="-8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1-2</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giờ</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rồi</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tự</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hết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lan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bả</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vai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phải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kèm</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theo</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buồn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nôn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nhưng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nôn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sốt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tiểu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trong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đại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tiện</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phân</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vàng</a:t>
            </a:r>
            <a:r>
              <a:rPr lang="en-US">
                <a:effectLst/>
                <a:latin typeface="Times New Roman" panose="02020603050405020304" pitchFamily="18" charset="0"/>
                <a:ea typeface="Times New Roman" panose="02020603050405020304" pitchFamily="18" charset="0"/>
              </a:rPr>
              <a:t>.</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Tỉnh</a:t>
            </a:r>
            <a:r>
              <a:rPr lang="en-US">
                <a:effectLst/>
                <a:latin typeface="Times New Roman" panose="02020603050405020304" pitchFamily="18" charset="0"/>
                <a:ea typeface="Times New Roman" panose="02020603050405020304" pitchFamily="18" charset="0"/>
              </a:rPr>
              <a:t>,</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sinh</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hiệu</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ổn</a:t>
            </a:r>
            <a:r>
              <a:rPr lang="en-US">
                <a:effectLst/>
                <a:latin typeface="Times New Roman" panose="02020603050405020304" pitchFamily="18" charset="0"/>
                <a:ea typeface="Times New Roman" panose="02020603050405020304" pitchFamily="18" charset="0"/>
              </a:rPr>
              <a:t>,</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vàng</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mắt</a:t>
            </a:r>
            <a:r>
              <a:rPr lang="en-US">
                <a:effectLst/>
                <a:latin typeface="Times New Roman" panose="02020603050405020304" pitchFamily="18" charset="0"/>
                <a:ea typeface="Times New Roman" panose="02020603050405020304" pitchFamily="18" charset="0"/>
              </a:rPr>
              <a:t>,</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bụng</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mềm</a:t>
            </a:r>
            <a:r>
              <a:rPr lang="en-US">
                <a:effectLst/>
                <a:latin typeface="Times New Roman" panose="02020603050405020304" pitchFamily="18" charset="0"/>
                <a:ea typeface="Times New Roman" panose="02020603050405020304" pitchFamily="18" charset="0"/>
              </a:rPr>
              <a:t>,</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ấn</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2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a:effectLst/>
                <a:latin typeface="Times New Roman" panose="02020603050405020304" pitchFamily="18" charset="0"/>
                <a:ea typeface="Times New Roman" panose="02020603050405020304" pitchFamily="18" charset="0"/>
              </a:rPr>
              <a:t>.</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Cách</a:t>
            </a:r>
            <a:r>
              <a:rPr lang="en-US" spc="-3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nay</a:t>
            </a:r>
            <a:r>
              <a:rPr lang="en-US" spc="-4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 </a:t>
            </a:r>
            <a:r>
              <a:rPr lang="en-US" err="1">
                <a:effectLst/>
                <a:latin typeface="Times New Roman" panose="02020603050405020304" pitchFamily="18" charset="0"/>
                <a:ea typeface="Times New Roman" panose="02020603050405020304" pitchFamily="18" charset="0"/>
              </a:rPr>
              <a:t>tuần</a:t>
            </a:r>
            <a:r>
              <a:rPr lang="en-US">
                <a:effectLst/>
                <a:latin typeface="Times New Roman" panose="02020603050405020304" pitchFamily="18" charset="0"/>
                <a:ea typeface="Times New Roman" panose="02020603050405020304" pitchFamily="18" charset="0"/>
              </a:rPr>
              <a:t>,</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bệnh</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nhân</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được</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siêu</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âm</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bụng</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nội</a:t>
            </a:r>
            <a:r>
              <a:rPr lang="en-US" spc="-3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soi</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dạ</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dày</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ở</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tuyến</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trước</a:t>
            </a:r>
            <a:r>
              <a:rPr lang="en-US">
                <a:effectLst/>
                <a:latin typeface="Times New Roman" panose="02020603050405020304" pitchFamily="18" charset="0"/>
                <a:ea typeface="Times New Roman" panose="02020603050405020304" pitchFamily="18" charset="0"/>
              </a:rPr>
              <a:t>.</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Siêu</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âm</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bụng</a:t>
            </a:r>
            <a:r>
              <a:rPr lang="en-US">
                <a:effectLst/>
                <a:latin typeface="Times New Roman" panose="02020603050405020304" pitchFamily="18" charset="0"/>
                <a:ea typeface="Times New Roman" panose="02020603050405020304" pitchFamily="18" charset="0"/>
              </a:rPr>
              <a:t>:</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túi</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căng</a:t>
            </a:r>
            <a:r>
              <a:rPr lang="en-US">
                <a:effectLst/>
                <a:latin typeface="Times New Roman" panose="02020603050405020304" pitchFamily="18" charset="0"/>
                <a:ea typeface="Times New Roman" panose="02020603050405020304" pitchFamily="18" charset="0"/>
              </a:rPr>
              <a: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lòng</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gì</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lạ</a:t>
            </a:r>
            <a:r>
              <a:rPr lang="en-US">
                <a:effectLst/>
                <a:latin typeface="Times New Roman" panose="02020603050405020304" pitchFamily="18" charset="0"/>
                <a:ea typeface="Times New Roman" panose="02020603050405020304" pitchFamily="18" charset="0"/>
              </a:rPr>
              <a:t>;</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đường</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trong</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ngoài</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gan</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dãn</a:t>
            </a:r>
            <a:r>
              <a:rPr lang="en-US">
                <a:effectLst/>
                <a:latin typeface="Times New Roman" panose="02020603050405020304" pitchFamily="18" charset="0"/>
                <a:ea typeface="Times New Roman" panose="02020603050405020304" pitchFamily="18" charset="0"/>
              </a:rPr>
              <a: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a:effectLst/>
                <a:latin typeface="Times New Roman" panose="02020603050405020304" pitchFamily="18" charset="0"/>
                <a:ea typeface="Times New Roman" panose="02020603050405020304" pitchFamily="18" charset="0"/>
              </a:rPr>
              <a: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Nội</a:t>
            </a:r>
            <a:r>
              <a:rPr lang="en-US" spc="-5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soi </a:t>
            </a:r>
            <a:r>
              <a:rPr lang="en-US" err="1">
                <a:effectLst/>
                <a:latin typeface="Times New Roman" panose="02020603050405020304" pitchFamily="18" charset="0"/>
                <a:ea typeface="Times New Roman" panose="02020603050405020304" pitchFamily="18" charset="0"/>
              </a:rPr>
              <a:t>dạ</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dày</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viêm</a:t>
            </a:r>
            <a:r>
              <a:rPr lang="en-US">
                <a:effectLst/>
                <a:latin typeface="Times New Roman" panose="02020603050405020304" pitchFamily="18" charset="0"/>
                <a:ea typeface="Times New Roman" panose="02020603050405020304" pitchFamily="18" charset="0"/>
              </a:rPr>
              <a:t> sung </a:t>
            </a:r>
            <a:r>
              <a:rPr lang="en-US" err="1">
                <a:effectLst/>
                <a:latin typeface="Times New Roman" panose="02020603050405020304" pitchFamily="18" charset="0"/>
                <a:ea typeface="Times New Roman" panose="02020603050405020304" pitchFamily="18" charset="0"/>
              </a:rPr>
              <a:t>huyết</a:t>
            </a:r>
            <a:r>
              <a:rPr lang="en-US">
                <a:effectLst/>
                <a:latin typeface="Times New Roman" panose="02020603050405020304" pitchFamily="18" charset="0"/>
                <a:ea typeface="Times New Roman" panose="02020603050405020304" pitchFamily="18" charset="0"/>
              </a:rPr>
              <a:t> hang </a:t>
            </a:r>
            <a:r>
              <a:rPr lang="en-US" err="1">
                <a:effectLst/>
                <a:latin typeface="Times New Roman" panose="02020603050405020304" pitchFamily="18" charset="0"/>
                <a:ea typeface="Times New Roman" panose="02020603050405020304" pitchFamily="18" charset="0"/>
              </a:rPr>
              <a:t>môn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vị</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H.pylori</a:t>
            </a:r>
            <a:r>
              <a:rPr lang="en-US">
                <a:effectLst/>
                <a:latin typeface="Times New Roman" panose="02020603050405020304" pitchFamily="18" charset="0"/>
                <a:ea typeface="Times New Roman" panose="02020603050405020304" pitchFamily="18" charset="0"/>
              </a:rPr>
              <a:t> (-). </a:t>
            </a:r>
            <a:r>
              <a:rPr lang="en-US" err="1">
                <a:effectLst/>
                <a:latin typeface="Times New Roman" panose="02020603050405020304" pitchFamily="18" charset="0"/>
                <a:ea typeface="Times New Roman" panose="02020603050405020304" pitchFamily="18" charset="0"/>
              </a:rPr>
              <a:t>Xét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nghiệm</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máu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trong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giới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hạn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bình</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thường</a:t>
            </a:r>
            <a:r>
              <a:rPr lang="en-US">
                <a:effectLst/>
                <a:latin typeface="Times New Roman" panose="02020603050405020304" pitchFamily="18" charset="0"/>
                <a:ea typeface="Times New Roman" panose="02020603050405020304" pitchFamily="18" charset="0"/>
              </a:rPr>
              <a:t>.</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Chỉ</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định</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cận</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lâm</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sàng</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phù</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hợp</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là</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gì</a:t>
            </a:r>
            <a:r>
              <a:rPr lang="en-US">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742950" lvl="1" indent="-285750">
              <a:lnSpc>
                <a:spcPts val="1260"/>
              </a:lnSpc>
              <a:spcBef>
                <a:spcPts val="30"/>
              </a:spcBef>
              <a:spcAft>
                <a:spcPts val="0"/>
              </a:spcAft>
              <a:buFont typeface="+mj-lt"/>
              <a:buAutoNum type="alphaUcPeriod"/>
              <a:tabLst>
                <a:tab pos="605790" algn="l"/>
              </a:tabLst>
            </a:pPr>
            <a:r>
              <a:rPr lang="en-US" spc="15">
                <a:effectLst/>
                <a:latin typeface="Times New Roman" panose="02020603050405020304" pitchFamily="18" charset="0"/>
                <a:ea typeface="Times New Roman" panose="02020603050405020304" pitchFamily="18" charset="0"/>
              </a:rPr>
              <a:t>MRCP </a:t>
            </a:r>
            <a:r>
              <a:rPr lang="en-US" spc="-15" err="1">
                <a:effectLst/>
                <a:latin typeface="Times New Roman" panose="02020603050405020304" pitchFamily="18" charset="0"/>
                <a:ea typeface="Times New Roman" panose="02020603050405020304" pitchFamily="18" charset="0"/>
              </a:rPr>
              <a:t>để</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khảo</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sát</a:t>
            </a:r>
            <a:r>
              <a:rPr lang="en-US" spc="15">
                <a:effectLst/>
                <a:latin typeface="Times New Roman" panose="02020603050405020304" pitchFamily="18" charset="0"/>
                <a:ea typeface="Times New Roman" panose="02020603050405020304" pitchFamily="18" charset="0"/>
              </a:rPr>
              <a:t> </a:t>
            </a:r>
            <a:r>
              <a:rPr lang="en-US" spc="20" err="1">
                <a:effectLst/>
                <a:latin typeface="Times New Roman" panose="02020603050405020304" pitchFamily="18" charset="0"/>
                <a:ea typeface="Times New Roman" panose="02020603050405020304" pitchFamily="18" charset="0"/>
              </a:rPr>
              <a:t>sỏi</a:t>
            </a:r>
            <a:r>
              <a:rPr lang="en-US" spc="2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5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endParaRPr lang="vi-VN" spc="-15">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598170" algn="l"/>
              </a:tabLst>
            </a:pPr>
            <a:r>
              <a:rPr lang="en-US" spc="15">
                <a:effectLst/>
                <a:latin typeface="Times New Roman" panose="02020603050405020304" pitchFamily="18" charset="0"/>
                <a:ea typeface="Times New Roman" panose="02020603050405020304" pitchFamily="18" charset="0"/>
              </a:rPr>
              <a:t>MSCT </a:t>
            </a:r>
            <a:r>
              <a:rPr lang="en-US" spc="15" err="1">
                <a:effectLst/>
                <a:latin typeface="Times New Roman" panose="02020603050405020304" pitchFamily="18" charset="0"/>
                <a:ea typeface="Times New Roman" panose="02020603050405020304" pitchFamily="18" charset="0"/>
              </a:rPr>
              <a:t>bụng</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chậu</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có</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cản</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quang</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để</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khảo</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sát</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sỏi</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2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mật</a:t>
            </a:r>
            <a:r>
              <a:rPr lang="en-US" spc="15">
                <a:effectLst/>
                <a:latin typeface="Times New Roman" panose="02020603050405020304" pitchFamily="18" charset="0"/>
                <a:ea typeface="Times New Roman" panose="02020603050405020304" pitchFamily="18" charset="0"/>
              </a:rPr>
              <a:t>.</a:t>
            </a:r>
            <a:endParaRPr lang="vi-VN" spc="-15">
              <a:effectLst/>
              <a:latin typeface="Times New Roman" panose="02020603050405020304" pitchFamily="18" charset="0"/>
              <a:ea typeface="Times New Roman" panose="02020603050405020304" pitchFamily="18" charset="0"/>
            </a:endParaRPr>
          </a:p>
          <a:p>
            <a:pPr marL="742950" lvl="1" indent="-285750">
              <a:spcBef>
                <a:spcPts val="40"/>
              </a:spcBef>
              <a:spcAft>
                <a:spcPts val="0"/>
              </a:spcAft>
              <a:buFont typeface="+mj-lt"/>
              <a:buAutoNum type="alphaUcPeriod"/>
              <a:tabLst>
                <a:tab pos="598170" algn="l"/>
              </a:tabLst>
            </a:pPr>
            <a:r>
              <a:rPr lang="en-US" spc="10" err="1">
                <a:effectLst/>
                <a:latin typeface="Times New Roman" panose="02020603050405020304" pitchFamily="18" charset="0"/>
                <a:ea typeface="Times New Roman" panose="02020603050405020304" pitchFamily="18" charset="0"/>
              </a:rPr>
              <a:t>Nội</a:t>
            </a:r>
            <a:r>
              <a:rPr lang="en-US" spc="10">
                <a:effectLst/>
                <a:latin typeface="Times New Roman" panose="02020603050405020304" pitchFamily="18" charset="0"/>
                <a:ea typeface="Times New Roman" panose="02020603050405020304" pitchFamily="18" charset="0"/>
              </a:rPr>
              <a:t> </a:t>
            </a:r>
            <a:r>
              <a:rPr lang="en-US" spc="15">
                <a:effectLst/>
                <a:latin typeface="Times New Roman" panose="02020603050405020304" pitchFamily="18" charset="0"/>
                <a:ea typeface="Times New Roman" panose="02020603050405020304" pitchFamily="18" charset="0"/>
              </a:rPr>
              <a:t>soi </a:t>
            </a:r>
            <a:r>
              <a:rPr lang="en-US" spc="-15" err="1">
                <a:effectLst/>
                <a:latin typeface="Times New Roman" panose="02020603050405020304" pitchFamily="18" charset="0"/>
                <a:ea typeface="Times New Roman" panose="02020603050405020304" pitchFamily="18" charset="0"/>
              </a:rPr>
              <a:t>dạ</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dày</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lại</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để</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đánh</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giá</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viêm</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dạ</a:t>
            </a:r>
            <a:r>
              <a:rPr lang="en-US" spc="-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dày</a:t>
            </a:r>
            <a:endParaRPr lang="vi-VN" spc="-15">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05790" algn="l"/>
              </a:tabLst>
            </a:pPr>
            <a:r>
              <a:rPr lang="en-US" b="0" kern="0" spc="15" err="1">
                <a:effectLst/>
                <a:latin typeface="Times New Roman" panose="02020603050405020304" pitchFamily="18" charset="0"/>
                <a:ea typeface="Times New Roman" panose="02020603050405020304" pitchFamily="18" charset="0"/>
              </a:rPr>
              <a:t>Siêu</a:t>
            </a:r>
            <a:r>
              <a:rPr lang="en-US" b="0" kern="0" spc="1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âm</a:t>
            </a:r>
            <a:r>
              <a:rPr lang="en-US" b="0" kern="0" spc="-1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bụng</a:t>
            </a:r>
            <a:r>
              <a:rPr lang="en-US" b="0" kern="0" spc="15">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lại</a:t>
            </a:r>
            <a:r>
              <a:rPr lang="en-US" b="0" kern="0" spc="10">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lần</a:t>
            </a:r>
            <a:r>
              <a:rPr lang="en-US" b="0" kern="0" spc="10">
                <a:effectLst/>
                <a:latin typeface="Times New Roman" panose="02020603050405020304" pitchFamily="18" charset="0"/>
                <a:ea typeface="Times New Roman" panose="02020603050405020304" pitchFamily="18" charset="0"/>
              </a:rPr>
              <a:t> </a:t>
            </a:r>
            <a:r>
              <a:rPr lang="en-US" b="0" kern="0" spc="-15">
                <a:effectLst/>
                <a:latin typeface="Times New Roman" panose="02020603050405020304" pitchFamily="18" charset="0"/>
                <a:ea typeface="Times New Roman" panose="02020603050405020304" pitchFamily="18" charset="0"/>
              </a:rPr>
              <a:t>2 </a:t>
            </a:r>
            <a:r>
              <a:rPr lang="en-US" b="0" kern="0" spc="-15" err="1">
                <a:effectLst/>
                <a:latin typeface="Times New Roman" panose="02020603050405020304" pitchFamily="18" charset="0"/>
                <a:ea typeface="Times New Roman" panose="02020603050405020304" pitchFamily="18" charset="0"/>
              </a:rPr>
              <a:t>để</a:t>
            </a:r>
            <a:r>
              <a:rPr lang="en-US" b="0" kern="0" spc="-1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khảo</a:t>
            </a:r>
            <a:r>
              <a:rPr lang="en-US" b="0" kern="0" spc="1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sát</a:t>
            </a:r>
            <a:r>
              <a:rPr lang="en-US" b="0" kern="0" spc="15">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sỏi</a:t>
            </a:r>
            <a:r>
              <a:rPr lang="en-US" b="0" kern="0" spc="10">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túi</a:t>
            </a:r>
            <a:r>
              <a:rPr lang="en-US" b="0" kern="0" spc="2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mật</a:t>
            </a:r>
            <a:endParaRPr lang="vi-VN" b="1" kern="0" spc="-15">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39579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Y13LT-L1</a:t>
            </a:r>
          </a:p>
        </p:txBody>
      </p:sp>
      <p:pic>
        <p:nvPicPr>
          <p:cNvPr id="3" name="Picture 2">
            <a:extLst>
              <a:ext uri="{FF2B5EF4-FFF2-40B4-BE49-F238E27FC236}">
                <a16:creationId xmlns:a16="http://schemas.microsoft.com/office/drawing/2014/main" id="{B99AC4B1-9114-42FD-B8CA-3505E0912F8F}"/>
              </a:ext>
            </a:extLst>
          </p:cNvPr>
          <p:cNvPicPr>
            <a:picLocks noChangeAspect="1"/>
          </p:cNvPicPr>
          <p:nvPr/>
        </p:nvPicPr>
        <p:blipFill>
          <a:blip r:embed="rId3"/>
          <a:stretch>
            <a:fillRect/>
          </a:stretch>
        </p:blipFill>
        <p:spPr>
          <a:xfrm>
            <a:off x="0" y="0"/>
            <a:ext cx="12192000" cy="2430299"/>
          </a:xfrm>
          <a:prstGeom prst="rect">
            <a:avLst/>
          </a:prstGeom>
        </p:spPr>
      </p:pic>
    </p:spTree>
    <p:extLst>
      <p:ext uri="{BB962C8B-B14F-4D97-AF65-F5344CB8AC3E}">
        <p14:creationId xmlns:p14="http://schemas.microsoft.com/office/powerpoint/2010/main" val="3741238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dirty="0">
                <a:latin typeface="Times New Roman" panose="02020603050405020304" pitchFamily="18" charset="0"/>
                <a:cs typeface="Times New Roman" panose="02020603050405020304" pitchFamily="18" charset="0"/>
              </a:rPr>
              <a:t>Y13LT-L1</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Điều</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trị</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dự</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phồng</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thôi</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tiêm</a:t>
            </a:r>
            <a:r>
              <a:rPr lang="en-US" sz="1400" dirty="0">
                <a:latin typeface="Times New Roman" panose="02020603050405020304" pitchFamily="18" charset="0"/>
                <a:cs typeface="Times New Roman" panose="02020603050405020304" pitchFamily="18" charset="0"/>
                <a:sym typeface="Wingdings" panose="05000000000000000000" pitchFamily="2" charset="2"/>
              </a:rPr>
              <a:t> 1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ngày</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endParaRPr lang="vi-VN"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F0CB875-A32C-4DAB-BB52-1D19119CCCC2}"/>
              </a:ext>
            </a:extLst>
          </p:cNvPr>
          <p:cNvPicPr>
            <a:picLocks noChangeAspect="1"/>
          </p:cNvPicPr>
          <p:nvPr/>
        </p:nvPicPr>
        <p:blipFill>
          <a:blip r:embed="rId3"/>
          <a:stretch>
            <a:fillRect/>
          </a:stretch>
        </p:blipFill>
        <p:spPr>
          <a:xfrm>
            <a:off x="0" y="0"/>
            <a:ext cx="12192000" cy="2462264"/>
          </a:xfrm>
          <a:prstGeom prst="rect">
            <a:avLst/>
          </a:prstGeom>
        </p:spPr>
      </p:pic>
    </p:spTree>
    <p:extLst>
      <p:ext uri="{BB962C8B-B14F-4D97-AF65-F5344CB8AC3E}">
        <p14:creationId xmlns:p14="http://schemas.microsoft.com/office/powerpoint/2010/main" val="540321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Y13-LT-L2</a:t>
            </a:r>
          </a:p>
        </p:txBody>
      </p:sp>
    </p:spTree>
    <p:extLst>
      <p:ext uri="{BB962C8B-B14F-4D97-AF65-F5344CB8AC3E}">
        <p14:creationId xmlns:p14="http://schemas.microsoft.com/office/powerpoint/2010/main" val="4143264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Y13LT-L2</a:t>
            </a:r>
          </a:p>
        </p:txBody>
      </p:sp>
      <p:pic>
        <p:nvPicPr>
          <p:cNvPr id="3" name="Picture 2">
            <a:extLst>
              <a:ext uri="{FF2B5EF4-FFF2-40B4-BE49-F238E27FC236}">
                <a16:creationId xmlns:a16="http://schemas.microsoft.com/office/drawing/2014/main" id="{42FB310B-B80A-49FC-AB57-4D3136D21D9C}"/>
              </a:ext>
            </a:extLst>
          </p:cNvPr>
          <p:cNvPicPr>
            <a:picLocks noChangeAspect="1"/>
          </p:cNvPicPr>
          <p:nvPr/>
        </p:nvPicPr>
        <p:blipFill>
          <a:blip r:embed="rId3"/>
          <a:stretch>
            <a:fillRect/>
          </a:stretch>
        </p:blipFill>
        <p:spPr>
          <a:xfrm>
            <a:off x="0" y="-1"/>
            <a:ext cx="12192000" cy="2329037"/>
          </a:xfrm>
          <a:prstGeom prst="rect">
            <a:avLst/>
          </a:prstGeom>
        </p:spPr>
      </p:pic>
    </p:spTree>
    <p:extLst>
      <p:ext uri="{BB962C8B-B14F-4D97-AF65-F5344CB8AC3E}">
        <p14:creationId xmlns:p14="http://schemas.microsoft.com/office/powerpoint/2010/main" val="604211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Y13LT-L2</a:t>
            </a:r>
          </a:p>
        </p:txBody>
      </p:sp>
      <p:pic>
        <p:nvPicPr>
          <p:cNvPr id="3" name="Picture 2">
            <a:extLst>
              <a:ext uri="{FF2B5EF4-FFF2-40B4-BE49-F238E27FC236}">
                <a16:creationId xmlns:a16="http://schemas.microsoft.com/office/drawing/2014/main" id="{688B2B0C-085A-48C1-B00E-B9CBDC7608D2}"/>
              </a:ext>
            </a:extLst>
          </p:cNvPr>
          <p:cNvPicPr>
            <a:picLocks noChangeAspect="1"/>
          </p:cNvPicPr>
          <p:nvPr/>
        </p:nvPicPr>
        <p:blipFill>
          <a:blip r:embed="rId3"/>
          <a:stretch>
            <a:fillRect/>
          </a:stretch>
        </p:blipFill>
        <p:spPr>
          <a:xfrm>
            <a:off x="0" y="0"/>
            <a:ext cx="12192000" cy="3135086"/>
          </a:xfrm>
          <a:prstGeom prst="rect">
            <a:avLst/>
          </a:prstGeom>
        </p:spPr>
      </p:pic>
    </p:spTree>
    <p:extLst>
      <p:ext uri="{BB962C8B-B14F-4D97-AF65-F5344CB8AC3E}">
        <p14:creationId xmlns:p14="http://schemas.microsoft.com/office/powerpoint/2010/main" val="92384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Y13LT-L2</a:t>
            </a:r>
          </a:p>
        </p:txBody>
      </p:sp>
      <p:pic>
        <p:nvPicPr>
          <p:cNvPr id="3" name="Picture 2">
            <a:extLst>
              <a:ext uri="{FF2B5EF4-FFF2-40B4-BE49-F238E27FC236}">
                <a16:creationId xmlns:a16="http://schemas.microsoft.com/office/drawing/2014/main" id="{915300F1-642B-4A99-903E-8AF22ECF9945}"/>
              </a:ext>
            </a:extLst>
          </p:cNvPr>
          <p:cNvPicPr>
            <a:picLocks noChangeAspect="1"/>
          </p:cNvPicPr>
          <p:nvPr/>
        </p:nvPicPr>
        <p:blipFill>
          <a:blip r:embed="rId3"/>
          <a:stretch>
            <a:fillRect/>
          </a:stretch>
        </p:blipFill>
        <p:spPr>
          <a:xfrm>
            <a:off x="0" y="-1"/>
            <a:ext cx="12192000" cy="2856412"/>
          </a:xfrm>
          <a:prstGeom prst="rect">
            <a:avLst/>
          </a:prstGeom>
        </p:spPr>
      </p:pic>
    </p:spTree>
    <p:extLst>
      <p:ext uri="{BB962C8B-B14F-4D97-AF65-F5344CB8AC3E}">
        <p14:creationId xmlns:p14="http://schemas.microsoft.com/office/powerpoint/2010/main" val="3087240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Y13LT-L2</a:t>
            </a:r>
          </a:p>
        </p:txBody>
      </p:sp>
      <p:pic>
        <p:nvPicPr>
          <p:cNvPr id="3" name="Picture 2">
            <a:extLst>
              <a:ext uri="{FF2B5EF4-FFF2-40B4-BE49-F238E27FC236}">
                <a16:creationId xmlns:a16="http://schemas.microsoft.com/office/drawing/2014/main" id="{3EAAC2AF-0B1F-4799-9F48-BE93BB343DCD}"/>
              </a:ext>
            </a:extLst>
          </p:cNvPr>
          <p:cNvPicPr>
            <a:picLocks noChangeAspect="1"/>
          </p:cNvPicPr>
          <p:nvPr/>
        </p:nvPicPr>
        <p:blipFill>
          <a:blip r:embed="rId3">
            <a:alphaModFix amt="70000"/>
          </a:blip>
          <a:stretch>
            <a:fillRect/>
          </a:stretch>
        </p:blipFill>
        <p:spPr>
          <a:xfrm>
            <a:off x="0" y="-1"/>
            <a:ext cx="12192000" cy="1977929"/>
          </a:xfrm>
          <a:prstGeom prst="rect">
            <a:avLst/>
          </a:prstGeom>
        </p:spPr>
      </p:pic>
    </p:spTree>
    <p:extLst>
      <p:ext uri="{BB962C8B-B14F-4D97-AF65-F5344CB8AC3E}">
        <p14:creationId xmlns:p14="http://schemas.microsoft.com/office/powerpoint/2010/main" val="349774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Y13LT-L2</a:t>
            </a:r>
          </a:p>
        </p:txBody>
      </p:sp>
      <p:pic>
        <p:nvPicPr>
          <p:cNvPr id="3" name="Picture 2">
            <a:extLst>
              <a:ext uri="{FF2B5EF4-FFF2-40B4-BE49-F238E27FC236}">
                <a16:creationId xmlns:a16="http://schemas.microsoft.com/office/drawing/2014/main" id="{548ED686-433A-424F-9AD5-C795761A3E47}"/>
              </a:ext>
            </a:extLst>
          </p:cNvPr>
          <p:cNvPicPr>
            <a:picLocks noChangeAspect="1"/>
          </p:cNvPicPr>
          <p:nvPr/>
        </p:nvPicPr>
        <p:blipFill>
          <a:blip r:embed="rId3">
            <a:alphaModFix amt="50000"/>
          </a:blip>
          <a:stretch>
            <a:fillRect/>
          </a:stretch>
        </p:blipFill>
        <p:spPr>
          <a:xfrm>
            <a:off x="0" y="-1"/>
            <a:ext cx="12192000" cy="2129945"/>
          </a:xfrm>
          <a:prstGeom prst="rect">
            <a:avLst/>
          </a:prstGeom>
        </p:spPr>
      </p:pic>
      <p:pic>
        <p:nvPicPr>
          <p:cNvPr id="6" name="Picture 5">
            <a:extLst>
              <a:ext uri="{FF2B5EF4-FFF2-40B4-BE49-F238E27FC236}">
                <a16:creationId xmlns:a16="http://schemas.microsoft.com/office/drawing/2014/main" id="{702DF46B-76ED-443D-8565-7A6629CE17B0}"/>
              </a:ext>
            </a:extLst>
          </p:cNvPr>
          <p:cNvPicPr>
            <a:picLocks noChangeAspect="1"/>
          </p:cNvPicPr>
          <p:nvPr/>
        </p:nvPicPr>
        <p:blipFill>
          <a:blip r:embed="rId4"/>
          <a:stretch>
            <a:fillRect/>
          </a:stretch>
        </p:blipFill>
        <p:spPr>
          <a:xfrm>
            <a:off x="0" y="2129944"/>
            <a:ext cx="6230219" cy="1371791"/>
          </a:xfrm>
          <a:prstGeom prst="rect">
            <a:avLst/>
          </a:prstGeom>
        </p:spPr>
      </p:pic>
    </p:spTree>
    <p:extLst>
      <p:ext uri="{BB962C8B-B14F-4D97-AF65-F5344CB8AC3E}">
        <p14:creationId xmlns:p14="http://schemas.microsoft.com/office/powerpoint/2010/main" val="787579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Y13LT-L2</a:t>
            </a:r>
          </a:p>
        </p:txBody>
      </p:sp>
      <p:pic>
        <p:nvPicPr>
          <p:cNvPr id="3" name="Picture 2">
            <a:extLst>
              <a:ext uri="{FF2B5EF4-FFF2-40B4-BE49-F238E27FC236}">
                <a16:creationId xmlns:a16="http://schemas.microsoft.com/office/drawing/2014/main" id="{E8B5FA22-AC14-4776-810D-D9ECC83A1F10}"/>
              </a:ext>
            </a:extLst>
          </p:cNvPr>
          <p:cNvPicPr>
            <a:picLocks noChangeAspect="1"/>
          </p:cNvPicPr>
          <p:nvPr/>
        </p:nvPicPr>
        <p:blipFill>
          <a:blip r:embed="rId3"/>
          <a:stretch>
            <a:fillRect/>
          </a:stretch>
        </p:blipFill>
        <p:spPr>
          <a:xfrm>
            <a:off x="0" y="0"/>
            <a:ext cx="12192000" cy="3917361"/>
          </a:xfrm>
          <a:prstGeom prst="rect">
            <a:avLst/>
          </a:prstGeom>
        </p:spPr>
      </p:pic>
    </p:spTree>
    <p:extLst>
      <p:ext uri="{BB962C8B-B14F-4D97-AF65-F5344CB8AC3E}">
        <p14:creationId xmlns:p14="http://schemas.microsoft.com/office/powerpoint/2010/main" val="3712155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Y12-L1</a:t>
            </a:r>
          </a:p>
        </p:txBody>
      </p:sp>
    </p:spTree>
    <p:extLst>
      <p:ext uri="{BB962C8B-B14F-4D97-AF65-F5344CB8AC3E}">
        <p14:creationId xmlns:p14="http://schemas.microsoft.com/office/powerpoint/2010/main" val="1003016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8AB48-88EE-4594-93EC-9E17EDAD310D}"/>
              </a:ext>
            </a:extLst>
          </p:cNvPr>
          <p:cNvSpPr txBox="1"/>
          <p:nvPr/>
        </p:nvSpPr>
        <p:spPr>
          <a:xfrm>
            <a:off x="0" y="0"/>
            <a:ext cx="12192000" cy="3139321"/>
          </a:xfrm>
          <a:prstGeom prst="rect">
            <a:avLst/>
          </a:prstGeom>
          <a:noFill/>
        </p:spPr>
        <p:txBody>
          <a:bodyPr wrap="square">
            <a:spAutoFit/>
          </a:bodyPr>
          <a:lstStyle/>
          <a:p>
            <a:pPr marL="342900" marR="69215" lvl="0" indent="-342900" algn="just">
              <a:lnSpc>
                <a:spcPct val="100000"/>
              </a:lnSpc>
              <a:spcBef>
                <a:spcPts val="30"/>
              </a:spcBef>
              <a:spcAft>
                <a:spcPts val="0"/>
              </a:spcAft>
              <a:buSzPts val="1100"/>
              <a:buFont typeface="Times New Roman" panose="02020603050405020304" pitchFamily="18" charset="0"/>
              <a:buAutoNum type="arabicPeriod"/>
              <a:tabLst>
                <a:tab pos="508635" algn="l"/>
              </a:tabLst>
            </a:pPr>
            <a:r>
              <a:rPr lang="en-US" err="1">
                <a:effectLst/>
                <a:latin typeface="Times New Roman" panose="02020603050405020304" pitchFamily="18" charset="0"/>
                <a:ea typeface="Times New Roman" panose="02020603050405020304" pitchFamily="18" charset="0"/>
              </a:rPr>
              <a:t>Bệnh</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nhân</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nữ</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64</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tuổi</a:t>
            </a:r>
            <a:r>
              <a:rPr lang="en-US">
                <a:effectLst/>
                <a:latin typeface="Times New Roman" panose="02020603050405020304" pitchFamily="18" charset="0"/>
                <a:ea typeface="Times New Roman" panose="02020603050405020304" pitchFamily="18" charset="0"/>
              </a:rPr>
              <a:t>,</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thượng</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vị</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lan</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sau</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lưng</a:t>
            </a:r>
            <a:r>
              <a:rPr lang="en-US" spc="-5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ngày</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nay,</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sốt</a:t>
            </a:r>
            <a:r>
              <a:rPr lang="en-US">
                <a:effectLst/>
                <a:latin typeface="Times New Roman" panose="02020603050405020304" pitchFamily="18" charset="0"/>
                <a:ea typeface="Times New Roman" panose="02020603050405020304" pitchFamily="18" charset="0"/>
              </a:rPr>
              <a:t>,</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ói</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thức</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ăn</a:t>
            </a:r>
            <a:r>
              <a:rPr lang="en-US" spc="-5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lần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sau</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ói</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giảm</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a:effectLst/>
                <a:latin typeface="Times New Roman" panose="02020603050405020304" pitchFamily="18" charset="0"/>
                <a:ea typeface="Times New Roman" panose="02020603050405020304" pitchFamily="18" charset="0"/>
              </a:rPr>
              <a: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tiêu</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tiểu</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bình</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thường</a:t>
            </a:r>
            <a:r>
              <a:rPr lang="en-US">
                <a:effectLst/>
                <a:latin typeface="Times New Roman" panose="02020603050405020304" pitchFamily="18" charset="0"/>
                <a:ea typeface="Times New Roman" panose="02020603050405020304" pitchFamily="18" charset="0"/>
              </a:rPr>
              <a:t>.</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Tiền</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sử</a:t>
            </a:r>
            <a:r>
              <a:rPr lang="en-US">
                <a:effectLst/>
                <a:latin typeface="Times New Roman" panose="02020603050405020304" pitchFamily="18" charset="0"/>
                <a:ea typeface="Times New Roman" panose="02020603050405020304" pitchFamily="18" charset="0"/>
              </a:rPr>
              <a:t>:</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chưa</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ghi</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nhận</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bất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thường</a:t>
            </a:r>
            <a:r>
              <a:rPr lang="en-US">
                <a:effectLst/>
                <a:latin typeface="Times New Roman" panose="02020603050405020304" pitchFamily="18" charset="0"/>
                <a:ea typeface="Times New Roman" panose="02020603050405020304" pitchFamily="18" charset="0"/>
              </a:rPr>
              <a:t>.</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Tỉnh</a:t>
            </a:r>
            <a:r>
              <a:rPr lang="en-US">
                <a:effectLst/>
                <a:latin typeface="Times New Roman" panose="02020603050405020304" pitchFamily="18" charset="0"/>
                <a:ea typeface="Times New Roman" panose="02020603050405020304" pitchFamily="18" charset="0"/>
              </a:rPr>
              <a:t>,</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tiếp</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xúc</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tốt</a:t>
            </a:r>
            <a:r>
              <a:rPr lang="en-US">
                <a:effectLst/>
                <a:latin typeface="Times New Roman" panose="02020603050405020304" pitchFamily="18" charset="0"/>
                <a:ea typeface="Times New Roman" panose="02020603050405020304" pitchFamily="18" charset="0"/>
              </a:rPr>
              <a:t>;</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mạch</a:t>
            </a:r>
            <a:r>
              <a:rPr lang="en-US" spc="-3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93</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lần</a:t>
            </a:r>
            <a:r>
              <a:rPr lang="en-US">
                <a:effectLst/>
                <a:latin typeface="Times New Roman" panose="02020603050405020304" pitchFamily="18" charset="0"/>
                <a:ea typeface="Times New Roman" panose="02020603050405020304" pitchFamily="18" charset="0"/>
              </a:rPr>
              <a:t>/</a:t>
            </a:r>
            <a:r>
              <a:rPr lang="en-US" err="1">
                <a:effectLst/>
                <a:latin typeface="Times New Roman" panose="02020603050405020304" pitchFamily="18" charset="0"/>
                <a:ea typeface="Times New Roman" panose="02020603050405020304" pitchFamily="18" charset="0"/>
              </a:rPr>
              <a:t>phút</a:t>
            </a:r>
            <a:r>
              <a:rPr lang="en-US">
                <a:effectLst/>
                <a:latin typeface="Times New Roman" panose="02020603050405020304" pitchFamily="18" charset="0"/>
                <a:ea typeface="Times New Roman" panose="02020603050405020304" pitchFamily="18" charset="0"/>
              </a:rPr>
              <a:t>,</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huyết</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áp</a:t>
            </a:r>
            <a:r>
              <a:rPr lang="en-US" spc="-3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130/70</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mmHg,</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nhiệt</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độ</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37,50C,</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thở</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20</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lần</a:t>
            </a:r>
            <a:r>
              <a:rPr lang="en-US">
                <a:effectLst/>
                <a:latin typeface="Times New Roman" panose="02020603050405020304" pitchFamily="18" charset="0"/>
                <a:ea typeface="Times New Roman" panose="02020603050405020304" pitchFamily="18" charset="0"/>
              </a:rPr>
              <a:t>/</a:t>
            </a:r>
            <a:r>
              <a:rPr lang="en-US" err="1">
                <a:effectLst/>
                <a:latin typeface="Times New Roman" panose="02020603050405020304" pitchFamily="18" charset="0"/>
                <a:ea typeface="Times New Roman" panose="02020603050405020304" pitchFamily="18" charset="0"/>
              </a:rPr>
              <a:t>phút</a:t>
            </a:r>
            <a:r>
              <a:rPr lang="en-US">
                <a:effectLst/>
                <a:latin typeface="Times New Roman" panose="02020603050405020304" pitchFamily="18" charset="0"/>
                <a:ea typeface="Times New Roman" panose="02020603050405020304" pitchFamily="18" charset="0"/>
              </a:rPr>
              <a:t>,</a:t>
            </a:r>
            <a:r>
              <a:rPr lang="en-US" spc="-4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SpO2 98%,</a:t>
            </a:r>
            <a:r>
              <a:rPr lang="en-US" spc="-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củng</a:t>
            </a:r>
            <a:r>
              <a:rPr lang="en-US" spc="-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mạc</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mắt</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vàng</a:t>
            </a:r>
            <a:r>
              <a:rPr lang="en-US">
                <a:effectLst/>
                <a:latin typeface="Times New Roman" panose="02020603050405020304" pitchFamily="18" charset="0"/>
                <a:ea typeface="Times New Roman" panose="02020603050405020304" pitchFamily="18" charset="0"/>
              </a:rPr>
              <a:t>.</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Bụng</a:t>
            </a:r>
            <a:r>
              <a:rPr lang="en-US" spc="-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mềm</a:t>
            </a:r>
            <a:r>
              <a:rPr lang="en-US" spc="-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ấn</a:t>
            </a:r>
            <a:r>
              <a:rPr lang="en-US" spc="-2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thượng</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vị</a:t>
            </a:r>
            <a:r>
              <a:rPr lang="en-US">
                <a:effectLst/>
                <a:latin typeface="Times New Roman" panose="02020603050405020304" pitchFamily="18" charset="0"/>
                <a:ea typeface="Times New Roman" panose="02020603050405020304" pitchFamily="18" charset="0"/>
              </a:rPr>
              <a:t>,</a:t>
            </a:r>
            <a:r>
              <a:rPr lang="en-US" spc="-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đề</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kháng</a:t>
            </a:r>
            <a:r>
              <a:rPr lang="en-US">
                <a:effectLst/>
                <a:latin typeface="Times New Roman" panose="02020603050405020304" pitchFamily="18" charset="0"/>
                <a:ea typeface="Times New Roman" panose="02020603050405020304" pitchFamily="18" charset="0"/>
              </a:rPr>
              <a:t>,</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sờ</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được</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túi</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a:effectLst/>
                <a:latin typeface="Times New Roman" panose="02020603050405020304" pitchFamily="18" charset="0"/>
                <a:ea typeface="Times New Roman" panose="02020603050405020304" pitchFamily="18" charset="0"/>
              </a:rPr>
              <a:t>.</a:t>
            </a:r>
            <a:r>
              <a:rPr lang="en-US" spc="-5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MSCT</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bụng</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chậu</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ghi</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nhận</a:t>
            </a:r>
            <a:r>
              <a:rPr lang="en-US">
                <a:effectLst/>
                <a:latin typeface="Times New Roman" panose="02020603050405020304" pitchFamily="18" charset="0"/>
                <a:ea typeface="Times New Roman" panose="02020603050405020304" pitchFamily="18" charset="0"/>
              </a:rPr>
              <a:t>:</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túi</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vách</a:t>
            </a:r>
            <a:r>
              <a:rPr lang="en-US" spc="-6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3</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bắt</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thuốc</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đều</a:t>
            </a:r>
            <a:r>
              <a:rPr lang="en-US">
                <a:effectLst/>
                <a:latin typeface="Times New Roman" panose="02020603050405020304" pitchFamily="18" charset="0"/>
                <a:ea typeface="Times New Roman" panose="02020603050405020304" pitchFamily="18" charset="0"/>
              </a:rPr>
              <a:t>,</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lòng</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nhiều</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a:effectLst/>
                <a:latin typeface="Times New Roman" panose="02020603050405020304" pitchFamily="18" charset="0"/>
                <a:ea typeface="Times New Roman" panose="02020603050405020304" pitchFamily="18" charset="0"/>
              </a:rPr>
              <a:t> 4-10</a:t>
            </a:r>
            <a:r>
              <a:rPr lang="en-US" spc="-3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đường</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trong</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ngoài</a:t>
            </a:r>
            <a:r>
              <a:rPr lang="en-US" spc="-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gan</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dãn</a:t>
            </a:r>
            <a:r>
              <a:rPr lang="en-US">
                <a:effectLst/>
                <a:latin typeface="Times New Roman" panose="02020603050405020304" pitchFamily="18" charset="0"/>
                <a:ea typeface="Times New Roman" panose="02020603050405020304" pitchFamily="18" charset="0"/>
              </a:rPr>
              <a:t>,</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ống</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chủ</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đường</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kính</a:t>
            </a:r>
            <a:r>
              <a:rPr lang="en-US" spc="-3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11</a:t>
            </a:r>
            <a:r>
              <a:rPr lang="en-US" spc="-3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thấy</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cản</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quang</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trong</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lòng</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ống</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chủ</a:t>
            </a:r>
            <a:r>
              <a:rPr lang="en-US">
                <a:effectLst/>
                <a:latin typeface="Times New Roman" panose="02020603050405020304" pitchFamily="18" charset="0"/>
                <a:ea typeface="Times New Roman" panose="02020603050405020304" pitchFamily="18" charset="0"/>
              </a:rPr>
              <a:t>;</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tụy</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phù</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nề</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đầu</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và</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thân</a:t>
            </a:r>
            <a:r>
              <a:rPr lang="en-US">
                <a:effectLst/>
                <a:latin typeface="Times New Roman" panose="02020603050405020304" pitchFamily="18" charset="0"/>
                <a:ea typeface="Times New Roman" panose="02020603050405020304" pitchFamily="18" charset="0"/>
              </a:rPr>
              <a:t>,</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thâm</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nhiễm</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mỡ</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xung</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quanh</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thấy</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tụ</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dịch</a:t>
            </a:r>
            <a:r>
              <a:rPr lang="en-US">
                <a:effectLst/>
                <a:latin typeface="Times New Roman" panose="02020603050405020304" pitchFamily="18" charset="0"/>
                <a:ea typeface="Times New Roman" panose="02020603050405020304" pitchFamily="18" charset="0"/>
              </a:rPr>
              <a:t>.</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bệnh</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nhân</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được</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chẩn</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đoán</a:t>
            </a:r>
            <a:r>
              <a:rPr lang="en-US">
                <a:effectLst/>
                <a:latin typeface="Times New Roman" panose="02020603050405020304" pitchFamily="18" charset="0"/>
                <a:ea typeface="Times New Roman" panose="02020603050405020304" pitchFamily="18" charset="0"/>
              </a:rPr>
              <a:t>:</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viêm</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tụy</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cấp</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mức</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độ</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nhẹ</a:t>
            </a:r>
            <a:r>
              <a:rPr lang="en-US">
                <a:effectLst/>
                <a:latin typeface="Times New Roman" panose="02020603050405020304" pitchFamily="18" charset="0"/>
                <a:ea typeface="Times New Roman" panose="02020603050405020304" pitchFamily="18" charset="0"/>
              </a:rPr>
              <a:t>,</a:t>
            </a:r>
            <a:r>
              <a:rPr lang="en-US" spc="-2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spc="-3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túi</a:t>
            </a:r>
            <a:r>
              <a:rPr lang="en-US" spc="-3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a:effectLst/>
                <a:latin typeface="Times New Roman" panose="02020603050405020304" pitchFamily="18" charset="0"/>
                <a:ea typeface="Times New Roman" panose="02020603050405020304" pitchFamily="18" charset="0"/>
              </a:rPr>
              <a:t>/</a:t>
            </a:r>
            <a:r>
              <a:rPr lang="en-US" err="1">
                <a:effectLst/>
                <a:latin typeface="Times New Roman" panose="02020603050405020304" pitchFamily="18" charset="0"/>
                <a:ea typeface="Times New Roman" panose="02020603050405020304" pitchFamily="18" charset="0"/>
              </a:rPr>
              <a:t>nghi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ống</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chủ</a:t>
            </a:r>
            <a:r>
              <a:rPr lang="en-US">
                <a:effectLst/>
                <a:latin typeface="Times New Roman" panose="02020603050405020304" pitchFamily="18" charset="0"/>
                <a:ea typeface="Times New Roman" panose="02020603050405020304" pitchFamily="18" charset="0"/>
              </a:rPr>
              <a:t>.</a:t>
            </a:r>
            <a:r>
              <a:rPr lang="en-US" spc="-5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Sau</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khi</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điều</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trị</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viêm</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tụy</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cấp</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ổn</a:t>
            </a:r>
            <a:r>
              <a:rPr lang="en-US" spc="-4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định</a:t>
            </a:r>
            <a:r>
              <a:rPr lang="en-US">
                <a:effectLst/>
                <a:latin typeface="Times New Roman" panose="02020603050405020304" pitchFamily="18" charset="0"/>
                <a:ea typeface="Times New Roman" panose="02020603050405020304" pitchFamily="18" charset="0"/>
              </a:rPr>
              <a: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hướng</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xử</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trí</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phù</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hợp</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nhất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là</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gì</a:t>
            </a:r>
            <a:r>
              <a:rPr lang="en-US">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05790" algn="l"/>
              </a:tabLst>
            </a:pPr>
            <a:r>
              <a:rPr lang="en-US" spc="10">
                <a:effectLst/>
                <a:latin typeface="Times New Roman" panose="02020603050405020304" pitchFamily="18" charset="0"/>
                <a:ea typeface="Times New Roman" panose="02020603050405020304" pitchFamily="18" charset="0"/>
              </a:rPr>
              <a:t>PTBD </a:t>
            </a:r>
            <a:r>
              <a:rPr lang="en-US" spc="15" err="1">
                <a:effectLst/>
                <a:latin typeface="Times New Roman" panose="02020603050405020304" pitchFamily="18" charset="0"/>
                <a:ea typeface="Times New Roman" panose="02020603050405020304" pitchFamily="18" charset="0"/>
              </a:rPr>
              <a:t>trước</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sau</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đó</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phẫu</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thuật</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nội</a:t>
            </a:r>
            <a:r>
              <a:rPr lang="en-US" spc="10">
                <a:effectLst/>
                <a:latin typeface="Times New Roman" panose="02020603050405020304" pitchFamily="18" charset="0"/>
                <a:ea typeface="Times New Roman" panose="02020603050405020304" pitchFamily="18" charset="0"/>
              </a:rPr>
              <a:t> </a:t>
            </a:r>
            <a:r>
              <a:rPr lang="en-US" spc="15">
                <a:effectLst/>
                <a:latin typeface="Times New Roman" panose="02020603050405020304" pitchFamily="18" charset="0"/>
                <a:ea typeface="Times New Roman" panose="02020603050405020304" pitchFamily="18" charset="0"/>
              </a:rPr>
              <a:t>soi </a:t>
            </a:r>
            <a:r>
              <a:rPr lang="en-US" spc="10" err="1">
                <a:effectLst/>
                <a:latin typeface="Times New Roman" panose="02020603050405020304" pitchFamily="18" charset="0"/>
                <a:ea typeface="Times New Roman" panose="02020603050405020304" pitchFamily="18" charset="0"/>
              </a:rPr>
              <a:t>cắt</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túi</a:t>
            </a:r>
            <a:r>
              <a:rPr lang="en-US" spc="-3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endParaRPr lang="vi-VN" spc="-15">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598170" algn="l"/>
              </a:tabLst>
            </a:pPr>
            <a:r>
              <a:rPr lang="en-US" b="0" kern="0" spc="15" err="1">
                <a:effectLst/>
                <a:latin typeface="Times New Roman" panose="02020603050405020304" pitchFamily="18" charset="0"/>
                <a:ea typeface="Times New Roman" panose="02020603050405020304" pitchFamily="18" charset="0"/>
              </a:rPr>
              <a:t>Phẫu</a:t>
            </a:r>
            <a:r>
              <a:rPr lang="en-US" b="0" kern="0" spc="1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thuật</a:t>
            </a:r>
            <a:r>
              <a:rPr lang="en-US" b="0" kern="0" spc="15">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nội</a:t>
            </a:r>
            <a:r>
              <a:rPr lang="en-US" b="0" kern="0" spc="10">
                <a:effectLst/>
                <a:latin typeface="Times New Roman" panose="02020603050405020304" pitchFamily="18" charset="0"/>
                <a:ea typeface="Times New Roman" panose="02020603050405020304" pitchFamily="18" charset="0"/>
              </a:rPr>
              <a:t> soi </a:t>
            </a:r>
            <a:r>
              <a:rPr lang="en-US" b="0" kern="0" spc="10" err="1">
                <a:effectLst/>
                <a:latin typeface="Times New Roman" panose="02020603050405020304" pitchFamily="18" charset="0"/>
                <a:ea typeface="Times New Roman" panose="02020603050405020304" pitchFamily="18" charset="0"/>
              </a:rPr>
              <a:t>cắt</a:t>
            </a:r>
            <a:r>
              <a:rPr lang="en-US" b="0" kern="0" spc="10">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túi</a:t>
            </a:r>
            <a:r>
              <a:rPr lang="en-US" b="0" kern="0" spc="-1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mật</a:t>
            </a:r>
            <a:r>
              <a:rPr lang="en-US" b="0" kern="0" spc="15">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kèm</a:t>
            </a:r>
            <a:r>
              <a:rPr lang="en-US" b="0" kern="0" spc="10">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chụp</a:t>
            </a:r>
            <a:r>
              <a:rPr lang="en-US" b="0" kern="0" spc="10">
                <a:effectLst/>
                <a:latin typeface="Times New Roman" panose="02020603050405020304" pitchFamily="18" charset="0"/>
                <a:ea typeface="Times New Roman" panose="02020603050405020304" pitchFamily="18" charset="0"/>
              </a:rPr>
              <a:t> </a:t>
            </a:r>
            <a:r>
              <a:rPr lang="en-US" b="0" kern="0" spc="-15">
                <a:effectLst/>
                <a:latin typeface="Times New Roman" panose="02020603050405020304" pitchFamily="18" charset="0"/>
                <a:ea typeface="Times New Roman" panose="02020603050405020304" pitchFamily="18" charset="0"/>
              </a:rPr>
              <a:t>X </a:t>
            </a:r>
            <a:r>
              <a:rPr lang="en-US" b="0" kern="0" spc="15" err="1">
                <a:effectLst/>
                <a:latin typeface="Times New Roman" panose="02020603050405020304" pitchFamily="18" charset="0"/>
                <a:ea typeface="Times New Roman" panose="02020603050405020304" pitchFamily="18" charset="0"/>
              </a:rPr>
              <a:t>quang</a:t>
            </a:r>
            <a:r>
              <a:rPr lang="en-US" b="0" kern="0" spc="1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đường</a:t>
            </a:r>
            <a:r>
              <a:rPr lang="en-US" b="0" kern="0" spc="1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mật</a:t>
            </a:r>
            <a:r>
              <a:rPr lang="en-US" b="0" kern="0" spc="15">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trong</a:t>
            </a:r>
            <a:r>
              <a:rPr lang="en-US" b="0" kern="0" spc="-175">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mổ</a:t>
            </a:r>
            <a:endParaRPr lang="vi-VN" b="1" kern="0" spc="-15">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598170" algn="l"/>
              </a:tabLst>
            </a:pPr>
            <a:r>
              <a:rPr lang="en-US" spc="-15" err="1">
                <a:effectLst/>
                <a:latin typeface="Times New Roman" panose="02020603050405020304" pitchFamily="18" charset="0"/>
                <a:ea typeface="Times New Roman" panose="02020603050405020304" pitchFamily="18" charset="0"/>
              </a:rPr>
              <a:t>Làm</a:t>
            </a:r>
            <a:r>
              <a:rPr lang="en-US" spc="-15">
                <a:effectLst/>
                <a:latin typeface="Times New Roman" panose="02020603050405020304" pitchFamily="18" charset="0"/>
                <a:ea typeface="Times New Roman" panose="02020603050405020304" pitchFamily="18" charset="0"/>
              </a:rPr>
              <a:t> </a:t>
            </a:r>
            <a:r>
              <a:rPr lang="en-US" spc="15">
                <a:effectLst/>
                <a:latin typeface="Times New Roman" panose="02020603050405020304" pitchFamily="18" charset="0"/>
                <a:ea typeface="Times New Roman" panose="02020603050405020304" pitchFamily="18" charset="0"/>
              </a:rPr>
              <a:t>ERCP </a:t>
            </a:r>
            <a:r>
              <a:rPr lang="en-US" spc="15" err="1">
                <a:effectLst/>
                <a:latin typeface="Times New Roman" panose="02020603050405020304" pitchFamily="18" charset="0"/>
                <a:ea typeface="Times New Roman" panose="02020603050405020304" pitchFamily="18" charset="0"/>
              </a:rPr>
              <a:t>trước</a:t>
            </a:r>
            <a:r>
              <a:rPr lang="en-US" spc="15">
                <a:effectLst/>
                <a:latin typeface="Times New Roman" panose="02020603050405020304" pitchFamily="18" charset="0"/>
                <a:ea typeface="Times New Roman" panose="02020603050405020304" pitchFamily="18" charset="0"/>
              </a:rPr>
              <a:t>, </a:t>
            </a:r>
            <a:r>
              <a:rPr lang="en-US" spc="20" err="1">
                <a:effectLst/>
                <a:latin typeface="Times New Roman" panose="02020603050405020304" pitchFamily="18" charset="0"/>
                <a:ea typeface="Times New Roman" panose="02020603050405020304" pitchFamily="18" charset="0"/>
              </a:rPr>
              <a:t>sau</a:t>
            </a:r>
            <a:r>
              <a:rPr lang="en-US" spc="2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đó</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phẫu</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thuật</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nội</a:t>
            </a:r>
            <a:r>
              <a:rPr lang="en-US" spc="10">
                <a:effectLst/>
                <a:latin typeface="Times New Roman" panose="02020603050405020304" pitchFamily="18" charset="0"/>
                <a:ea typeface="Times New Roman" panose="02020603050405020304" pitchFamily="18" charset="0"/>
              </a:rPr>
              <a:t> soi </a:t>
            </a:r>
            <a:r>
              <a:rPr lang="en-US" spc="-15" err="1">
                <a:effectLst/>
                <a:latin typeface="Times New Roman" panose="02020603050405020304" pitchFamily="18" charset="0"/>
                <a:ea typeface="Times New Roman" panose="02020603050405020304" pitchFamily="18" charset="0"/>
              </a:rPr>
              <a:t>cắt</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endParaRPr lang="vi-VN" spc="-15">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05790" algn="l"/>
              </a:tabLst>
            </a:pPr>
            <a:r>
              <a:rPr lang="en-US" spc="10">
                <a:effectLst/>
                <a:latin typeface="Times New Roman" panose="02020603050405020304" pitchFamily="18" charset="0"/>
                <a:ea typeface="Times New Roman" panose="02020603050405020304" pitchFamily="18" charset="0"/>
              </a:rPr>
              <a:t>Cho </a:t>
            </a:r>
            <a:r>
              <a:rPr lang="en-US" spc="10" err="1">
                <a:effectLst/>
                <a:latin typeface="Times New Roman" panose="02020603050405020304" pitchFamily="18" charset="0"/>
                <a:ea typeface="Times New Roman" panose="02020603050405020304" pitchFamily="18" charset="0"/>
              </a:rPr>
              <a:t>bệnh</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nhân</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xuất</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viện</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hẹn</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phẫu</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thuật</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nội</a:t>
            </a:r>
            <a:r>
              <a:rPr lang="en-US" spc="10">
                <a:effectLst/>
                <a:latin typeface="Times New Roman" panose="02020603050405020304" pitchFamily="18" charset="0"/>
                <a:ea typeface="Times New Roman" panose="02020603050405020304" pitchFamily="18" charset="0"/>
              </a:rPr>
              <a:t> </a:t>
            </a:r>
            <a:r>
              <a:rPr lang="en-US" spc="15">
                <a:effectLst/>
                <a:latin typeface="Times New Roman" panose="02020603050405020304" pitchFamily="18" charset="0"/>
                <a:ea typeface="Times New Roman" panose="02020603050405020304" pitchFamily="18" charset="0"/>
              </a:rPr>
              <a:t>soi </a:t>
            </a:r>
            <a:r>
              <a:rPr lang="en-US" spc="10" err="1">
                <a:effectLst/>
                <a:latin typeface="Times New Roman" panose="02020603050405020304" pitchFamily="18" charset="0"/>
                <a:ea typeface="Times New Roman" panose="02020603050405020304" pitchFamily="18" charset="0"/>
              </a:rPr>
              <a:t>cắt</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sau</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vài</a:t>
            </a:r>
            <a:r>
              <a:rPr lang="en-US" spc="-1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tuần</a:t>
            </a:r>
            <a:endParaRPr lang="vi-VN" spc="-15">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96922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Y12-L1</a:t>
            </a:r>
          </a:p>
        </p:txBody>
      </p:sp>
      <p:pic>
        <p:nvPicPr>
          <p:cNvPr id="6" name="Picture 5">
            <a:extLst>
              <a:ext uri="{FF2B5EF4-FFF2-40B4-BE49-F238E27FC236}">
                <a16:creationId xmlns:a16="http://schemas.microsoft.com/office/drawing/2014/main" id="{9215A2F0-E6CC-4D2A-9F6C-A376EA79B715}"/>
              </a:ext>
            </a:extLst>
          </p:cNvPr>
          <p:cNvPicPr>
            <a:picLocks noChangeAspect="1"/>
          </p:cNvPicPr>
          <p:nvPr/>
        </p:nvPicPr>
        <p:blipFill>
          <a:blip r:embed="rId3"/>
          <a:stretch>
            <a:fillRect/>
          </a:stretch>
        </p:blipFill>
        <p:spPr>
          <a:xfrm>
            <a:off x="0" y="0"/>
            <a:ext cx="12192000" cy="3048000"/>
          </a:xfrm>
          <a:prstGeom prst="rect">
            <a:avLst/>
          </a:prstGeom>
        </p:spPr>
      </p:pic>
    </p:spTree>
    <p:extLst>
      <p:ext uri="{BB962C8B-B14F-4D97-AF65-F5344CB8AC3E}">
        <p14:creationId xmlns:p14="http://schemas.microsoft.com/office/powerpoint/2010/main" val="3365897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Y12-L1</a:t>
            </a:r>
          </a:p>
        </p:txBody>
      </p:sp>
      <p:pic>
        <p:nvPicPr>
          <p:cNvPr id="3" name="Picture 2">
            <a:extLst>
              <a:ext uri="{FF2B5EF4-FFF2-40B4-BE49-F238E27FC236}">
                <a16:creationId xmlns:a16="http://schemas.microsoft.com/office/drawing/2014/main" id="{ABFEC03C-022D-4725-9127-3DF24D3C0565}"/>
              </a:ext>
            </a:extLst>
          </p:cNvPr>
          <p:cNvPicPr>
            <a:picLocks noChangeAspect="1"/>
          </p:cNvPicPr>
          <p:nvPr/>
        </p:nvPicPr>
        <p:blipFill>
          <a:blip r:embed="rId3"/>
          <a:stretch>
            <a:fillRect/>
          </a:stretch>
        </p:blipFill>
        <p:spPr>
          <a:xfrm>
            <a:off x="0" y="0"/>
            <a:ext cx="12192000" cy="2768958"/>
          </a:xfrm>
          <a:prstGeom prst="rect">
            <a:avLst/>
          </a:prstGeom>
        </p:spPr>
      </p:pic>
    </p:spTree>
    <p:extLst>
      <p:ext uri="{BB962C8B-B14F-4D97-AF65-F5344CB8AC3E}">
        <p14:creationId xmlns:p14="http://schemas.microsoft.com/office/powerpoint/2010/main" val="3455874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Y12-L1</a:t>
            </a:r>
          </a:p>
        </p:txBody>
      </p:sp>
      <p:pic>
        <p:nvPicPr>
          <p:cNvPr id="3" name="Picture 2">
            <a:extLst>
              <a:ext uri="{FF2B5EF4-FFF2-40B4-BE49-F238E27FC236}">
                <a16:creationId xmlns:a16="http://schemas.microsoft.com/office/drawing/2014/main" id="{6C7C724F-610E-4E43-9073-5CBBABFA1053}"/>
              </a:ext>
            </a:extLst>
          </p:cNvPr>
          <p:cNvPicPr>
            <a:picLocks noChangeAspect="1"/>
          </p:cNvPicPr>
          <p:nvPr/>
        </p:nvPicPr>
        <p:blipFill>
          <a:blip r:embed="rId3"/>
          <a:stretch>
            <a:fillRect/>
          </a:stretch>
        </p:blipFill>
        <p:spPr>
          <a:xfrm>
            <a:off x="8389" y="0"/>
            <a:ext cx="12192000" cy="4776368"/>
          </a:xfrm>
          <a:prstGeom prst="rect">
            <a:avLst/>
          </a:prstGeom>
        </p:spPr>
      </p:pic>
    </p:spTree>
    <p:extLst>
      <p:ext uri="{BB962C8B-B14F-4D97-AF65-F5344CB8AC3E}">
        <p14:creationId xmlns:p14="http://schemas.microsoft.com/office/powerpoint/2010/main" val="3239848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Y12-L1</a:t>
            </a:r>
          </a:p>
        </p:txBody>
      </p:sp>
      <p:pic>
        <p:nvPicPr>
          <p:cNvPr id="3" name="Picture 2">
            <a:extLst>
              <a:ext uri="{FF2B5EF4-FFF2-40B4-BE49-F238E27FC236}">
                <a16:creationId xmlns:a16="http://schemas.microsoft.com/office/drawing/2014/main" id="{8AD4E6D3-DA83-47BE-9D06-D4E0581CB63A}"/>
              </a:ext>
            </a:extLst>
          </p:cNvPr>
          <p:cNvPicPr>
            <a:picLocks noChangeAspect="1"/>
          </p:cNvPicPr>
          <p:nvPr/>
        </p:nvPicPr>
        <p:blipFill>
          <a:blip r:embed="rId3"/>
          <a:stretch>
            <a:fillRect/>
          </a:stretch>
        </p:blipFill>
        <p:spPr>
          <a:xfrm>
            <a:off x="0" y="0"/>
            <a:ext cx="12192000" cy="3580464"/>
          </a:xfrm>
          <a:prstGeom prst="rect">
            <a:avLst/>
          </a:prstGeom>
        </p:spPr>
      </p:pic>
    </p:spTree>
    <p:extLst>
      <p:ext uri="{BB962C8B-B14F-4D97-AF65-F5344CB8AC3E}">
        <p14:creationId xmlns:p14="http://schemas.microsoft.com/office/powerpoint/2010/main" val="524347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Y12-L2</a:t>
            </a:r>
          </a:p>
        </p:txBody>
      </p:sp>
    </p:spTree>
    <p:extLst>
      <p:ext uri="{BB962C8B-B14F-4D97-AF65-F5344CB8AC3E}">
        <p14:creationId xmlns:p14="http://schemas.microsoft.com/office/powerpoint/2010/main" val="3266636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Y12-L2</a:t>
            </a:r>
          </a:p>
        </p:txBody>
      </p:sp>
      <p:pic>
        <p:nvPicPr>
          <p:cNvPr id="3" name="Picture 2">
            <a:extLst>
              <a:ext uri="{FF2B5EF4-FFF2-40B4-BE49-F238E27FC236}">
                <a16:creationId xmlns:a16="http://schemas.microsoft.com/office/drawing/2014/main" id="{5EEE8FF5-BEB0-4498-A483-2321A274D839}"/>
              </a:ext>
            </a:extLst>
          </p:cNvPr>
          <p:cNvPicPr>
            <a:picLocks noChangeAspect="1"/>
          </p:cNvPicPr>
          <p:nvPr/>
        </p:nvPicPr>
        <p:blipFill>
          <a:blip r:embed="rId3"/>
          <a:stretch>
            <a:fillRect/>
          </a:stretch>
        </p:blipFill>
        <p:spPr>
          <a:xfrm>
            <a:off x="0" y="-1"/>
            <a:ext cx="12192000" cy="2731911"/>
          </a:xfrm>
          <a:prstGeom prst="rect">
            <a:avLst/>
          </a:prstGeom>
        </p:spPr>
      </p:pic>
    </p:spTree>
    <p:extLst>
      <p:ext uri="{BB962C8B-B14F-4D97-AF65-F5344CB8AC3E}">
        <p14:creationId xmlns:p14="http://schemas.microsoft.com/office/powerpoint/2010/main" val="3457322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Y12-L2</a:t>
            </a:r>
          </a:p>
        </p:txBody>
      </p:sp>
      <p:pic>
        <p:nvPicPr>
          <p:cNvPr id="3" name="Picture 2">
            <a:extLst>
              <a:ext uri="{FF2B5EF4-FFF2-40B4-BE49-F238E27FC236}">
                <a16:creationId xmlns:a16="http://schemas.microsoft.com/office/drawing/2014/main" id="{9EF2E655-0304-4CA5-9938-E107D781C86C}"/>
              </a:ext>
            </a:extLst>
          </p:cNvPr>
          <p:cNvPicPr>
            <a:picLocks noChangeAspect="1"/>
          </p:cNvPicPr>
          <p:nvPr/>
        </p:nvPicPr>
        <p:blipFill>
          <a:blip r:embed="rId3"/>
          <a:stretch>
            <a:fillRect/>
          </a:stretch>
        </p:blipFill>
        <p:spPr>
          <a:xfrm>
            <a:off x="0" y="0"/>
            <a:ext cx="12192000" cy="1818006"/>
          </a:xfrm>
          <a:prstGeom prst="rect">
            <a:avLst/>
          </a:prstGeom>
        </p:spPr>
      </p:pic>
      <p:pic>
        <p:nvPicPr>
          <p:cNvPr id="6" name="Picture 5">
            <a:extLst>
              <a:ext uri="{FF2B5EF4-FFF2-40B4-BE49-F238E27FC236}">
                <a16:creationId xmlns:a16="http://schemas.microsoft.com/office/drawing/2014/main" id="{0354535D-A29F-46A3-9CCC-B30D117A7563}"/>
              </a:ext>
            </a:extLst>
          </p:cNvPr>
          <p:cNvPicPr>
            <a:picLocks noChangeAspect="1"/>
          </p:cNvPicPr>
          <p:nvPr/>
        </p:nvPicPr>
        <p:blipFill>
          <a:blip r:embed="rId4"/>
          <a:stretch>
            <a:fillRect/>
          </a:stretch>
        </p:blipFill>
        <p:spPr>
          <a:xfrm>
            <a:off x="0" y="1818006"/>
            <a:ext cx="12192000" cy="2902266"/>
          </a:xfrm>
          <a:prstGeom prst="rect">
            <a:avLst/>
          </a:prstGeom>
        </p:spPr>
      </p:pic>
    </p:spTree>
    <p:extLst>
      <p:ext uri="{BB962C8B-B14F-4D97-AF65-F5344CB8AC3E}">
        <p14:creationId xmlns:p14="http://schemas.microsoft.com/office/powerpoint/2010/main" val="2094780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Y12-L2</a:t>
            </a:r>
          </a:p>
        </p:txBody>
      </p:sp>
      <p:pic>
        <p:nvPicPr>
          <p:cNvPr id="3" name="Picture 2">
            <a:extLst>
              <a:ext uri="{FF2B5EF4-FFF2-40B4-BE49-F238E27FC236}">
                <a16:creationId xmlns:a16="http://schemas.microsoft.com/office/drawing/2014/main" id="{3795D41A-147B-48CB-99A9-292DE44E9AB2}"/>
              </a:ext>
            </a:extLst>
          </p:cNvPr>
          <p:cNvPicPr>
            <a:picLocks noChangeAspect="1"/>
          </p:cNvPicPr>
          <p:nvPr/>
        </p:nvPicPr>
        <p:blipFill>
          <a:blip r:embed="rId3"/>
          <a:stretch>
            <a:fillRect/>
          </a:stretch>
        </p:blipFill>
        <p:spPr>
          <a:xfrm>
            <a:off x="0" y="2134"/>
            <a:ext cx="12192000" cy="3226912"/>
          </a:xfrm>
          <a:prstGeom prst="rect">
            <a:avLst/>
          </a:prstGeom>
        </p:spPr>
      </p:pic>
    </p:spTree>
    <p:extLst>
      <p:ext uri="{BB962C8B-B14F-4D97-AF65-F5344CB8AC3E}">
        <p14:creationId xmlns:p14="http://schemas.microsoft.com/office/powerpoint/2010/main" val="3815410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9FA50-2804-4814-9A4B-52DDF695BAEC}"/>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Y14-L2</a:t>
            </a:r>
          </a:p>
        </p:txBody>
      </p:sp>
      <p:pic>
        <p:nvPicPr>
          <p:cNvPr id="3" name="Picture 2">
            <a:extLst>
              <a:ext uri="{FF2B5EF4-FFF2-40B4-BE49-F238E27FC236}">
                <a16:creationId xmlns:a16="http://schemas.microsoft.com/office/drawing/2014/main" id="{9BE86365-6FB8-4D4C-8A36-6A52183891FC}"/>
              </a:ext>
            </a:extLst>
          </p:cNvPr>
          <p:cNvPicPr>
            <a:picLocks noChangeAspect="1"/>
          </p:cNvPicPr>
          <p:nvPr/>
        </p:nvPicPr>
        <p:blipFill>
          <a:blip r:embed="rId3"/>
          <a:stretch>
            <a:fillRect/>
          </a:stretch>
        </p:blipFill>
        <p:spPr>
          <a:xfrm>
            <a:off x="0" y="-31531"/>
            <a:ext cx="11047307" cy="4271114"/>
          </a:xfrm>
          <a:prstGeom prst="rect">
            <a:avLst/>
          </a:prstGeom>
        </p:spPr>
      </p:pic>
      <p:pic>
        <p:nvPicPr>
          <p:cNvPr id="5" name="Picture 4">
            <a:extLst>
              <a:ext uri="{FF2B5EF4-FFF2-40B4-BE49-F238E27FC236}">
                <a16:creationId xmlns:a16="http://schemas.microsoft.com/office/drawing/2014/main" id="{6FC957C2-470A-418B-8F0A-F4F9C43ADD9B}"/>
              </a:ext>
            </a:extLst>
          </p:cNvPr>
          <p:cNvPicPr>
            <a:picLocks noChangeAspect="1"/>
          </p:cNvPicPr>
          <p:nvPr/>
        </p:nvPicPr>
        <p:blipFill>
          <a:blip r:embed="rId4"/>
          <a:stretch>
            <a:fillRect/>
          </a:stretch>
        </p:blipFill>
        <p:spPr>
          <a:xfrm>
            <a:off x="1693333" y="4260423"/>
            <a:ext cx="9523307" cy="2520577"/>
          </a:xfrm>
          <a:prstGeom prst="rect">
            <a:avLst/>
          </a:prstGeom>
        </p:spPr>
      </p:pic>
    </p:spTree>
    <p:extLst>
      <p:ext uri="{BB962C8B-B14F-4D97-AF65-F5344CB8AC3E}">
        <p14:creationId xmlns:p14="http://schemas.microsoft.com/office/powerpoint/2010/main" val="274308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Y12-L2</a:t>
            </a:r>
          </a:p>
        </p:txBody>
      </p:sp>
      <p:pic>
        <p:nvPicPr>
          <p:cNvPr id="3" name="Picture 2">
            <a:extLst>
              <a:ext uri="{FF2B5EF4-FFF2-40B4-BE49-F238E27FC236}">
                <a16:creationId xmlns:a16="http://schemas.microsoft.com/office/drawing/2014/main" id="{AE1D502C-9B6E-4B34-A888-41B435C76AA1}"/>
              </a:ext>
            </a:extLst>
          </p:cNvPr>
          <p:cNvPicPr>
            <a:picLocks noChangeAspect="1"/>
          </p:cNvPicPr>
          <p:nvPr/>
        </p:nvPicPr>
        <p:blipFill>
          <a:blip r:embed="rId3"/>
          <a:stretch>
            <a:fillRect/>
          </a:stretch>
        </p:blipFill>
        <p:spPr>
          <a:xfrm>
            <a:off x="0" y="0"/>
            <a:ext cx="12192000" cy="2792719"/>
          </a:xfrm>
          <a:prstGeom prst="rect">
            <a:avLst/>
          </a:prstGeom>
        </p:spPr>
      </p:pic>
    </p:spTree>
    <p:extLst>
      <p:ext uri="{BB962C8B-B14F-4D97-AF65-F5344CB8AC3E}">
        <p14:creationId xmlns:p14="http://schemas.microsoft.com/office/powerpoint/2010/main" val="2531538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9AB7E0-4B39-40CD-9E13-B56D4B159770}"/>
              </a:ext>
            </a:extLst>
          </p:cNvPr>
          <p:cNvSpPr txBox="1"/>
          <p:nvPr/>
        </p:nvSpPr>
        <p:spPr>
          <a:xfrm>
            <a:off x="0" y="0"/>
            <a:ext cx="12192000" cy="4247317"/>
          </a:xfrm>
          <a:prstGeom prst="rect">
            <a:avLst/>
          </a:prstGeom>
          <a:noFill/>
        </p:spPr>
        <p:txBody>
          <a:bodyPr wrap="square">
            <a:spAutoFit/>
          </a:bodyPr>
          <a:lstStyle/>
          <a:p>
            <a:pPr marL="251460" marR="69850" indent="168910" algn="just">
              <a:lnSpc>
                <a:spcPct val="100000"/>
              </a:lnSpc>
              <a:spcBef>
                <a:spcPts val="30"/>
              </a:spcBef>
              <a:spcAft>
                <a:spcPts val="0"/>
              </a:spcAft>
            </a:pPr>
            <a:r>
              <a:rPr lang="en-US" err="1">
                <a:effectLst/>
                <a:latin typeface="Times New Roman" panose="02020603050405020304" pitchFamily="18" charset="0"/>
                <a:ea typeface="Times New Roman" panose="02020603050405020304" pitchFamily="18" charset="0"/>
              </a:rPr>
              <a:t>Bệnh</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nhân</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nữ</a:t>
            </a:r>
            <a:r>
              <a:rPr lang="en-US" spc="-1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52</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tuổi</a:t>
            </a:r>
            <a:r>
              <a:rPr lang="en-US">
                <a:effectLst/>
                <a:latin typeface="Times New Roman" panose="02020603050405020304" pitchFamily="18" charset="0"/>
                <a:ea typeface="Times New Roman" panose="02020603050405020304" pitchFamily="18" charset="0"/>
              </a:rPr>
              <a:t>,</a:t>
            </a:r>
            <a:r>
              <a:rPr lang="en-US" spc="-9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hạ</a:t>
            </a:r>
            <a:r>
              <a:rPr lang="en-US" spc="-1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sườn</a:t>
            </a:r>
            <a:r>
              <a:rPr lang="en-US" spc="-10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phải</a:t>
            </a:r>
            <a:r>
              <a:rPr lang="en-US" spc="-10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4</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ngày</a:t>
            </a:r>
            <a:r>
              <a:rPr lang="en-US" spc="-10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nay,</a:t>
            </a:r>
            <a:r>
              <a:rPr lang="en-US" spc="-9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kèm</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sốt</a:t>
            </a:r>
            <a:r>
              <a:rPr lang="en-US">
                <a:effectLst/>
                <a:latin typeface="Times New Roman" panose="02020603050405020304" pitchFamily="18" charset="0"/>
                <a:ea typeface="Times New Roman" panose="02020603050405020304" pitchFamily="18" charset="0"/>
              </a:rPr>
              <a:t>,</a:t>
            </a:r>
            <a:r>
              <a:rPr lang="en-US" spc="-1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ói</a:t>
            </a:r>
            <a:r>
              <a:rPr lang="en-US">
                <a:effectLst/>
                <a:latin typeface="Times New Roman" panose="02020603050405020304" pitchFamily="18" charset="0"/>
                <a:ea typeface="Times New Roman" panose="02020603050405020304" pitchFamily="18" charset="0"/>
              </a:rPr>
              <a:t>,</a:t>
            </a:r>
            <a:r>
              <a:rPr lang="en-US" spc="-10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tiêu</a:t>
            </a:r>
            <a:r>
              <a:rPr lang="en-US" spc="-12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tiểu</a:t>
            </a:r>
            <a:r>
              <a:rPr lang="en-US" spc="-10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bình</a:t>
            </a:r>
            <a:r>
              <a:rPr lang="en-US" spc="-11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thường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Tỉnh</a:t>
            </a:r>
            <a:r>
              <a:rPr lang="en-US">
                <a:effectLst/>
                <a:latin typeface="Times New Roman" panose="02020603050405020304" pitchFamily="18" charset="0"/>
                <a:ea typeface="Times New Roman" panose="02020603050405020304" pitchFamily="18" charset="0"/>
              </a:rPr>
              <a:t>,</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tiếp</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xúc</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tốt</a:t>
            </a:r>
            <a:r>
              <a:rPr lang="en-US">
                <a:effectLst/>
                <a:latin typeface="Times New Roman" panose="02020603050405020304" pitchFamily="18" charset="0"/>
                <a:ea typeface="Times New Roman" panose="02020603050405020304" pitchFamily="18" charset="0"/>
              </a:rPr>
              <a:t>;</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mạch</a:t>
            </a:r>
            <a:r>
              <a:rPr lang="en-US" spc="-6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95</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lần</a:t>
            </a:r>
            <a:r>
              <a:rPr lang="en-US">
                <a:effectLst/>
                <a:latin typeface="Times New Roman" panose="02020603050405020304" pitchFamily="18" charset="0"/>
                <a:ea typeface="Times New Roman" panose="02020603050405020304" pitchFamily="18" charset="0"/>
              </a:rPr>
              <a:t>/</a:t>
            </a:r>
            <a:r>
              <a:rPr lang="en-US" err="1">
                <a:effectLst/>
                <a:latin typeface="Times New Roman" panose="02020603050405020304" pitchFamily="18" charset="0"/>
                <a:ea typeface="Times New Roman" panose="02020603050405020304" pitchFamily="18" charset="0"/>
              </a:rPr>
              <a:t>phút</a:t>
            </a:r>
            <a:r>
              <a:rPr lang="en-US">
                <a:effectLst/>
                <a:latin typeface="Times New Roman" panose="02020603050405020304" pitchFamily="18" charset="0"/>
                <a:ea typeface="Times New Roman" panose="02020603050405020304" pitchFamily="18" charset="0"/>
              </a:rPr>
              <a:t>,</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huyết</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áp</a:t>
            </a:r>
            <a:r>
              <a:rPr lang="en-US" spc="-6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110/70</a:t>
            </a:r>
            <a:r>
              <a:rPr lang="en-US" spc="-8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mmHg,</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nhiệt</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độ</a:t>
            </a:r>
            <a:r>
              <a:rPr lang="en-US" spc="-8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38,80C,</a:t>
            </a:r>
            <a:r>
              <a:rPr lang="en-US" spc="-7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thở</a:t>
            </a:r>
            <a:r>
              <a:rPr lang="en-US" spc="-8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18</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lần</a:t>
            </a:r>
            <a:r>
              <a:rPr lang="en-US">
                <a:effectLst/>
                <a:latin typeface="Times New Roman" panose="02020603050405020304" pitchFamily="18" charset="0"/>
                <a:ea typeface="Times New Roman" panose="02020603050405020304" pitchFamily="18" charset="0"/>
              </a:rPr>
              <a:t>/</a:t>
            </a:r>
            <a:r>
              <a:rPr lang="en-US" err="1">
                <a:effectLst/>
                <a:latin typeface="Times New Roman" panose="02020603050405020304" pitchFamily="18" charset="0"/>
                <a:ea typeface="Times New Roman" panose="02020603050405020304" pitchFamily="18" charset="0"/>
              </a:rPr>
              <a:t>phút</a:t>
            </a:r>
            <a:r>
              <a:rPr lang="en-US">
                <a:effectLst/>
                <a:latin typeface="Times New Roman" panose="02020603050405020304" pitchFamily="18" charset="0"/>
                <a:ea typeface="Times New Roman" panose="02020603050405020304" pitchFamily="18" charset="0"/>
              </a:rPr>
              <a:t>, SpO2 98%. </a:t>
            </a:r>
            <a:r>
              <a:rPr lang="en-US" err="1">
                <a:effectLst/>
                <a:latin typeface="Times New Roman" panose="02020603050405020304" pitchFamily="18" charset="0"/>
                <a:ea typeface="Times New Roman" panose="02020603050405020304" pitchFamily="18" charset="0"/>
              </a:rPr>
              <a:t>Bụng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mềm</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ấn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đau</a:t>
            </a:r>
            <a:r>
              <a:rPr lang="en-US">
                <a:effectLst/>
                <a:latin typeface="Times New Roman" panose="02020603050405020304" pitchFamily="18" charset="0"/>
                <a:ea typeface="Times New Roman" panose="02020603050405020304" pitchFamily="18" charset="0"/>
              </a:rPr>
              <a:t> ¼ </a:t>
            </a:r>
            <a:r>
              <a:rPr lang="en-US" err="1">
                <a:effectLst/>
                <a:latin typeface="Times New Roman" panose="02020603050405020304" pitchFamily="18" charset="0"/>
                <a:ea typeface="Times New Roman" panose="02020603050405020304" pitchFamily="18" charset="0"/>
              </a:rPr>
              <a:t>trên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phải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đề</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kháng</a:t>
            </a:r>
            <a:r>
              <a:rPr lang="en-US">
                <a:effectLst/>
                <a:latin typeface="Times New Roman" panose="02020603050405020304" pitchFamily="18" charset="0"/>
                <a:ea typeface="Times New Roman" panose="02020603050405020304" pitchFamily="18" charset="0"/>
              </a:rPr>
              <a:t> (+). </a:t>
            </a:r>
            <a:r>
              <a:rPr lang="en-US" err="1">
                <a:effectLst/>
                <a:latin typeface="Times New Roman" panose="02020603050405020304" pitchFamily="18" charset="0"/>
                <a:ea typeface="Times New Roman" panose="02020603050405020304" pitchFamily="18" charset="0"/>
              </a:rPr>
              <a:t>Xét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nghiệm</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máu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bạch</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cầu</a:t>
            </a:r>
            <a:r>
              <a:rPr lang="en-US">
                <a:effectLst/>
                <a:latin typeface="Times New Roman" panose="02020603050405020304" pitchFamily="18" charset="0"/>
                <a:ea typeface="Times New Roman" panose="02020603050405020304" pitchFamily="18" charset="0"/>
              </a:rPr>
              <a:t> 13 G/L, </a:t>
            </a:r>
            <a:r>
              <a:rPr lang="en-US" err="1">
                <a:effectLst/>
                <a:latin typeface="Times New Roman" panose="02020603050405020304" pitchFamily="18" charset="0"/>
                <a:ea typeface="Times New Roman" panose="02020603050405020304" pitchFamily="18" charset="0"/>
              </a:rPr>
              <a:t>creatinin</a:t>
            </a:r>
            <a:r>
              <a:rPr lang="en-US" spc="-5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0.9</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mg/dL,</a:t>
            </a:r>
            <a:r>
              <a:rPr lang="en-US" spc="-30">
                <a:effectLst/>
                <a:latin typeface="Times New Roman" panose="02020603050405020304" pitchFamily="18" charset="0"/>
                <a:ea typeface="Times New Roman" panose="02020603050405020304" pitchFamily="18" charset="0"/>
              </a:rPr>
              <a:t> </a:t>
            </a:r>
            <a:r>
              <a:rPr lang="en-US" spc="-15">
                <a:effectLst/>
                <a:latin typeface="Times New Roman" panose="02020603050405020304" pitchFamily="18" charset="0"/>
                <a:ea typeface="Times New Roman" panose="02020603050405020304" pitchFamily="18" charset="0"/>
              </a:rPr>
              <a:t>INR</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1.1;</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tiểu</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cầu</a:t>
            </a:r>
            <a:r>
              <a:rPr lang="en-US" spc="-5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290</a:t>
            </a:r>
            <a:r>
              <a:rPr lang="en-US" spc="-4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G/L,</a:t>
            </a:r>
            <a:r>
              <a:rPr lang="en-US" spc="-4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bilirubin</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TP</a:t>
            </a:r>
            <a:r>
              <a:rPr lang="en-US" spc="-4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0.8</a:t>
            </a:r>
            <a:r>
              <a:rPr lang="en-US" spc="-5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mg/dL.</a:t>
            </a:r>
            <a:r>
              <a:rPr lang="en-US" spc="-5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MSCT</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bụng</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chậu</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có</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cản</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quang</a:t>
            </a:r>
            <a:r>
              <a:rPr lang="en-US">
                <a:effectLst/>
                <a:latin typeface="Times New Roman" panose="02020603050405020304" pitchFamily="18" charset="0"/>
                <a:ea typeface="Times New Roman" panose="02020603050405020304" pitchFamily="18" charset="0"/>
              </a:rPr>
              <a:t>:</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túi</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căng</a:t>
            </a:r>
            <a:r>
              <a:rPr lang="en-US" spc="-4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71x90</a:t>
            </a:r>
            <a:r>
              <a:rPr lang="en-US" spc="-4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vách</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dày</a:t>
            </a:r>
            <a:r>
              <a:rPr lang="en-US" spc="-5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5</a:t>
            </a:r>
            <a:r>
              <a:rPr lang="en-US" spc="-4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thành</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bắt</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thuốc</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đều</a:t>
            </a:r>
            <a:r>
              <a:rPr lang="en-US">
                <a:effectLst/>
                <a:latin typeface="Times New Roman" panose="02020603050405020304" pitchFamily="18" charset="0"/>
                <a:ea typeface="Times New Roman" panose="02020603050405020304" pitchFamily="18" charset="0"/>
              </a:rPr>
              <a:t>,</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lòng</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có</a:t>
            </a:r>
            <a:r>
              <a:rPr lang="en-US" spc="-4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spc="-4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8</a:t>
            </a:r>
            <a:r>
              <a:rPr lang="en-US" spc="-4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a:t>
            </a:r>
            <a:r>
              <a:rPr lang="en-US" spc="-5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ít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dịch</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quanh</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túi</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a:effectLst/>
                <a:latin typeface="Times New Roman" panose="02020603050405020304" pitchFamily="18" charset="0"/>
                <a:ea typeface="Times New Roman" panose="02020603050405020304" pitchFamily="18" charset="0"/>
              </a:rPr>
              <a:t>,</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thâm</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nhiễm</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mỡ</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xung</a:t>
            </a:r>
            <a:r>
              <a:rPr lang="en-US" spc="-8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quanh</a:t>
            </a:r>
            <a:r>
              <a:rPr lang="en-US">
                <a:effectLst/>
                <a:latin typeface="Times New Roman" panose="02020603050405020304" pitchFamily="18" charset="0"/>
                <a:ea typeface="Times New Roman" panose="02020603050405020304" pitchFamily="18" charset="0"/>
              </a:rPr>
              <a:t>,</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ống</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mật</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chủ</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đường</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kính</a:t>
            </a:r>
            <a:r>
              <a:rPr lang="en-US" spc="-9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6</a:t>
            </a:r>
            <a:r>
              <a:rPr lang="en-US" spc="-6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mm,</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không</a:t>
            </a:r>
            <a:r>
              <a:rPr lang="en-US" spc="-9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sỏi</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cản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quang</a:t>
            </a:r>
            <a:r>
              <a:rPr lang="en-US">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342900" lvl="0" indent="-342900" algn="just">
              <a:spcBef>
                <a:spcPts val="15"/>
              </a:spcBef>
              <a:spcAft>
                <a:spcPts val="0"/>
              </a:spcAft>
              <a:buSzPts val="1100"/>
              <a:buFont typeface="Times New Roman" panose="02020603050405020304" pitchFamily="18" charset="0"/>
              <a:buAutoNum type="arabicPeriod"/>
              <a:tabLst>
                <a:tab pos="508635" algn="l"/>
              </a:tabLst>
            </a:pPr>
            <a:r>
              <a:rPr lang="en-US">
                <a:effectLst/>
                <a:latin typeface="Times New Roman" panose="02020603050405020304" pitchFamily="18" charset="0"/>
                <a:ea typeface="Times New Roman" panose="02020603050405020304" pitchFamily="18" charset="0"/>
              </a:rPr>
              <a:t>Theo</a:t>
            </a:r>
            <a:r>
              <a:rPr lang="en-US" spc="-7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Tokyo</a:t>
            </a:r>
            <a:r>
              <a:rPr lang="en-US" spc="-7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guideline</a:t>
            </a:r>
            <a:r>
              <a:rPr lang="en-US" spc="-7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2018,</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chẩn</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đoán</a:t>
            </a:r>
            <a:r>
              <a:rPr lang="en-US" spc="-8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là</a:t>
            </a:r>
            <a:r>
              <a:rPr lang="en-US" spc="-7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gì</a:t>
            </a:r>
            <a:r>
              <a:rPr lang="en-US">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05790" algn="l"/>
              </a:tabLst>
            </a:pPr>
            <a:r>
              <a:rPr lang="en-US" spc="10" err="1">
                <a:effectLst/>
                <a:latin typeface="Times New Roman" panose="02020603050405020304" pitchFamily="18" charset="0"/>
                <a:ea typeface="Times New Roman" panose="02020603050405020304" pitchFamily="18" charset="0"/>
              </a:rPr>
              <a:t>Viêm</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cấp</a:t>
            </a:r>
            <a:r>
              <a:rPr lang="en-US" spc="-15">
                <a:effectLst/>
                <a:latin typeface="Times New Roman" panose="02020603050405020304" pitchFamily="18" charset="0"/>
                <a:ea typeface="Times New Roman" panose="02020603050405020304" pitchFamily="18" charset="0"/>
              </a:rPr>
              <a:t> do </a:t>
            </a:r>
            <a:r>
              <a:rPr lang="en-US" spc="10" err="1">
                <a:effectLst/>
                <a:latin typeface="Times New Roman" panose="02020603050405020304" pitchFamily="18" charset="0"/>
                <a:ea typeface="Times New Roman" panose="02020603050405020304" pitchFamily="18" charset="0"/>
              </a:rPr>
              <a:t>sỏi</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độ</a:t>
            </a:r>
            <a:r>
              <a:rPr lang="en-US" spc="125">
                <a:effectLst/>
                <a:latin typeface="Times New Roman" panose="02020603050405020304" pitchFamily="18" charset="0"/>
                <a:ea typeface="Times New Roman" panose="02020603050405020304" pitchFamily="18" charset="0"/>
              </a:rPr>
              <a:t> </a:t>
            </a:r>
            <a:r>
              <a:rPr lang="en-US" spc="-15">
                <a:effectLst/>
                <a:latin typeface="Times New Roman" panose="02020603050405020304" pitchFamily="18" charset="0"/>
                <a:ea typeface="Times New Roman" panose="02020603050405020304" pitchFamily="18" charset="0"/>
              </a:rPr>
              <a:t>I</a:t>
            </a:r>
            <a:endParaRPr lang="vi-VN" spc="-15">
              <a:effectLst/>
              <a:latin typeface="Times New Roman" panose="02020603050405020304" pitchFamily="18" charset="0"/>
              <a:ea typeface="Times New Roman" panose="02020603050405020304" pitchFamily="18" charset="0"/>
            </a:endParaRPr>
          </a:p>
          <a:p>
            <a:pPr marL="742950" lvl="1" indent="-285750">
              <a:spcBef>
                <a:spcPts val="40"/>
              </a:spcBef>
              <a:spcAft>
                <a:spcPts val="0"/>
              </a:spcAft>
              <a:buFont typeface="+mj-lt"/>
              <a:buAutoNum type="alphaUcPeriod"/>
              <a:tabLst>
                <a:tab pos="598170" algn="l"/>
              </a:tabLst>
            </a:pPr>
            <a:r>
              <a:rPr lang="en-US" spc="10" err="1">
                <a:effectLst/>
                <a:latin typeface="Times New Roman" panose="02020603050405020304" pitchFamily="18" charset="0"/>
                <a:ea typeface="Times New Roman" panose="02020603050405020304" pitchFamily="18" charset="0"/>
              </a:rPr>
              <a:t>Không</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viêm</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mật</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cấp</a:t>
            </a:r>
            <a:endParaRPr lang="vi-VN" spc="-15">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598170" algn="l"/>
              </a:tabLst>
            </a:pPr>
            <a:r>
              <a:rPr lang="en-US" spc="10" err="1">
                <a:effectLst/>
                <a:latin typeface="Times New Roman" panose="02020603050405020304" pitchFamily="18" charset="0"/>
                <a:ea typeface="Times New Roman" panose="02020603050405020304" pitchFamily="18" charset="0"/>
              </a:rPr>
              <a:t>Viêm</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mật</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cấp</a:t>
            </a:r>
            <a:r>
              <a:rPr lang="en-US" spc="15">
                <a:effectLst/>
                <a:latin typeface="Times New Roman" panose="02020603050405020304" pitchFamily="18" charset="0"/>
                <a:ea typeface="Times New Roman" panose="02020603050405020304" pitchFamily="18" charset="0"/>
              </a:rPr>
              <a:t> </a:t>
            </a:r>
            <a:r>
              <a:rPr lang="en-US" spc="-15">
                <a:effectLst/>
                <a:latin typeface="Times New Roman" panose="02020603050405020304" pitchFamily="18" charset="0"/>
                <a:ea typeface="Times New Roman" panose="02020603050405020304" pitchFamily="18" charset="0"/>
              </a:rPr>
              <a:t>do </a:t>
            </a:r>
            <a:r>
              <a:rPr lang="en-US" spc="15" err="1">
                <a:effectLst/>
                <a:latin typeface="Times New Roman" panose="02020603050405020304" pitchFamily="18" charset="0"/>
                <a:ea typeface="Times New Roman" panose="02020603050405020304" pitchFamily="18" charset="0"/>
              </a:rPr>
              <a:t>sỏi</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độ</a:t>
            </a:r>
            <a:r>
              <a:rPr lang="en-US" spc="30">
                <a:effectLst/>
                <a:latin typeface="Times New Roman" panose="02020603050405020304" pitchFamily="18" charset="0"/>
                <a:ea typeface="Times New Roman" panose="02020603050405020304" pitchFamily="18" charset="0"/>
              </a:rPr>
              <a:t> </a:t>
            </a:r>
            <a:r>
              <a:rPr lang="en-US" spc="-15">
                <a:effectLst/>
                <a:latin typeface="Times New Roman" panose="02020603050405020304" pitchFamily="18" charset="0"/>
                <a:ea typeface="Times New Roman" panose="02020603050405020304" pitchFamily="18" charset="0"/>
              </a:rPr>
              <a:t>III</a:t>
            </a:r>
            <a:endParaRPr lang="vi-VN" spc="-15">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05790" algn="l"/>
              </a:tabLst>
            </a:pPr>
            <a:r>
              <a:rPr lang="en-US" b="0" kern="0" spc="10" err="1">
                <a:effectLst/>
                <a:latin typeface="Times New Roman" panose="02020603050405020304" pitchFamily="18" charset="0"/>
                <a:ea typeface="Times New Roman" panose="02020603050405020304" pitchFamily="18" charset="0"/>
              </a:rPr>
              <a:t>Viêm</a:t>
            </a:r>
            <a:r>
              <a:rPr lang="en-US" b="0" kern="0" spc="10">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túi</a:t>
            </a:r>
            <a:r>
              <a:rPr lang="en-US" b="0" kern="0" spc="-15">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mật</a:t>
            </a:r>
            <a:r>
              <a:rPr lang="en-US" b="0" kern="0" spc="15">
                <a:effectLst/>
                <a:latin typeface="Times New Roman" panose="02020603050405020304" pitchFamily="18" charset="0"/>
                <a:ea typeface="Times New Roman" panose="02020603050405020304" pitchFamily="18" charset="0"/>
              </a:rPr>
              <a:t> </a:t>
            </a:r>
            <a:r>
              <a:rPr lang="en-US" b="0" kern="0" spc="10" err="1">
                <a:effectLst/>
                <a:latin typeface="Times New Roman" panose="02020603050405020304" pitchFamily="18" charset="0"/>
                <a:ea typeface="Times New Roman" panose="02020603050405020304" pitchFamily="18" charset="0"/>
              </a:rPr>
              <a:t>cấp</a:t>
            </a:r>
            <a:r>
              <a:rPr lang="en-US" b="0" kern="0" spc="10">
                <a:effectLst/>
                <a:latin typeface="Times New Roman" panose="02020603050405020304" pitchFamily="18" charset="0"/>
                <a:ea typeface="Times New Roman" panose="02020603050405020304" pitchFamily="18" charset="0"/>
              </a:rPr>
              <a:t> </a:t>
            </a:r>
            <a:r>
              <a:rPr lang="en-US" b="0" kern="0" spc="15">
                <a:effectLst/>
                <a:latin typeface="Times New Roman" panose="02020603050405020304" pitchFamily="18" charset="0"/>
                <a:ea typeface="Times New Roman" panose="02020603050405020304" pitchFamily="18" charset="0"/>
              </a:rPr>
              <a:t>do </a:t>
            </a:r>
            <a:r>
              <a:rPr lang="en-US" b="0" kern="0" spc="10" err="1">
                <a:effectLst/>
                <a:latin typeface="Times New Roman" panose="02020603050405020304" pitchFamily="18" charset="0"/>
                <a:ea typeface="Times New Roman" panose="02020603050405020304" pitchFamily="18" charset="0"/>
              </a:rPr>
              <a:t>sỏi</a:t>
            </a:r>
            <a:r>
              <a:rPr lang="en-US" b="0" kern="0" spc="10">
                <a:effectLst/>
                <a:latin typeface="Times New Roman" panose="02020603050405020304" pitchFamily="18" charset="0"/>
                <a:ea typeface="Times New Roman" panose="02020603050405020304" pitchFamily="18" charset="0"/>
              </a:rPr>
              <a:t>, </a:t>
            </a:r>
            <a:r>
              <a:rPr lang="en-US" b="0" kern="0" spc="15" err="1">
                <a:effectLst/>
                <a:latin typeface="Times New Roman" panose="02020603050405020304" pitchFamily="18" charset="0"/>
                <a:ea typeface="Times New Roman" panose="02020603050405020304" pitchFamily="18" charset="0"/>
              </a:rPr>
              <a:t>độ</a:t>
            </a:r>
            <a:r>
              <a:rPr lang="en-US" b="0" kern="0" spc="5">
                <a:effectLst/>
                <a:latin typeface="Times New Roman" panose="02020603050405020304" pitchFamily="18" charset="0"/>
                <a:ea typeface="Times New Roman" panose="02020603050405020304" pitchFamily="18" charset="0"/>
              </a:rPr>
              <a:t> </a:t>
            </a:r>
            <a:r>
              <a:rPr lang="en-US" b="0" kern="0" spc="-15">
                <a:effectLst/>
                <a:latin typeface="Times New Roman" panose="02020603050405020304" pitchFamily="18" charset="0"/>
                <a:ea typeface="Times New Roman" panose="02020603050405020304" pitchFamily="18" charset="0"/>
              </a:rPr>
              <a:t>II</a:t>
            </a:r>
            <a:endParaRPr lang="vi-VN" b="1" kern="0" spc="-15">
              <a:effectLst/>
              <a:latin typeface="Times New Roman" panose="02020603050405020304" pitchFamily="18" charset="0"/>
              <a:ea typeface="Times New Roman" panose="02020603050405020304" pitchFamily="18" charset="0"/>
            </a:endParaRPr>
          </a:p>
          <a:p>
            <a:pPr marL="342900" lvl="0" indent="-342900" algn="just">
              <a:spcBef>
                <a:spcPts val="30"/>
              </a:spcBef>
              <a:buSzPts val="1100"/>
              <a:buFont typeface="Times New Roman" panose="02020603050405020304" pitchFamily="18" charset="0"/>
              <a:buAutoNum type="arabicPeriod"/>
              <a:tabLst>
                <a:tab pos="508635" algn="l"/>
              </a:tabLst>
            </a:pPr>
            <a:r>
              <a:rPr lang="en-US" err="1">
                <a:effectLst/>
                <a:latin typeface="Times New Roman" panose="02020603050405020304" pitchFamily="18" charset="0"/>
                <a:ea typeface="Times New Roman" panose="02020603050405020304" pitchFamily="18" charset="0"/>
              </a:rPr>
              <a:t>Chỉ</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định</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điều</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trị</a:t>
            </a:r>
            <a:r>
              <a:rPr lang="en-US" spc="-5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như</a:t>
            </a:r>
            <a:r>
              <a:rPr lang="en-US" spc="-6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thế</a:t>
            </a:r>
            <a:r>
              <a:rPr lang="en-US" spc="-60">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nào</a:t>
            </a:r>
            <a:r>
              <a:rPr lang="en-US">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05790" algn="l"/>
              </a:tabLst>
            </a:pPr>
            <a:r>
              <a:rPr lang="en-US" spc="10" err="1">
                <a:effectLst/>
                <a:latin typeface="Times New Roman" panose="02020603050405020304" pitchFamily="18" charset="0"/>
                <a:ea typeface="Times New Roman" panose="02020603050405020304" pitchFamily="18" charset="0"/>
              </a:rPr>
              <a:t>Phẫu</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thuật</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nội</a:t>
            </a:r>
            <a:r>
              <a:rPr lang="en-US" spc="15">
                <a:effectLst/>
                <a:latin typeface="Times New Roman" panose="02020603050405020304" pitchFamily="18" charset="0"/>
                <a:ea typeface="Times New Roman" panose="02020603050405020304" pitchFamily="18" charset="0"/>
              </a:rPr>
              <a:t> </a:t>
            </a:r>
            <a:r>
              <a:rPr lang="en-US" spc="10">
                <a:effectLst/>
                <a:latin typeface="Times New Roman" panose="02020603050405020304" pitchFamily="18" charset="0"/>
                <a:ea typeface="Times New Roman" panose="02020603050405020304" pitchFamily="18" charset="0"/>
              </a:rPr>
              <a:t>soi </a:t>
            </a:r>
            <a:r>
              <a:rPr lang="en-US" spc="10" err="1">
                <a:effectLst/>
                <a:latin typeface="Times New Roman" panose="02020603050405020304" pitchFamily="18" charset="0"/>
                <a:ea typeface="Times New Roman" panose="02020603050405020304" pitchFamily="18" charset="0"/>
              </a:rPr>
              <a:t>cắt</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kèm</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chụp</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đường</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trong</a:t>
            </a:r>
            <a:r>
              <a:rPr lang="en-US" spc="-6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mổ</a:t>
            </a:r>
            <a:endParaRPr lang="vi-VN" spc="-15">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598170" algn="l"/>
              </a:tabLst>
            </a:pPr>
            <a:r>
              <a:rPr lang="en-US" spc="15" err="1">
                <a:effectLst/>
                <a:latin typeface="Times New Roman" panose="02020603050405020304" pitchFamily="18" charset="0"/>
                <a:ea typeface="Times New Roman" panose="02020603050405020304" pitchFamily="18" charset="0"/>
              </a:rPr>
              <a:t>Kháng</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sinh</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điều</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trị</a:t>
            </a:r>
            <a:r>
              <a:rPr lang="en-US" spc="10">
                <a:effectLst/>
                <a:latin typeface="Times New Roman" panose="02020603050405020304" pitchFamily="18" charset="0"/>
                <a:ea typeface="Times New Roman" panose="02020603050405020304" pitchFamily="18" charset="0"/>
              </a:rPr>
              <a:t> </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cắt</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chương</a:t>
            </a:r>
            <a:r>
              <a:rPr lang="en-US" spc="-3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trình</a:t>
            </a:r>
            <a:endParaRPr lang="vi-VN" spc="-15">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598170" algn="l"/>
              </a:tabLst>
            </a:pPr>
            <a:r>
              <a:rPr lang="en-US" spc="15" err="1">
                <a:effectLst/>
                <a:latin typeface="Times New Roman" panose="02020603050405020304" pitchFamily="18" charset="0"/>
                <a:ea typeface="Times New Roman" panose="02020603050405020304" pitchFamily="18" charset="0"/>
              </a:rPr>
              <a:t>Chọc</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xuyên</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gan</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dẫn</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lưu</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túi</a:t>
            </a:r>
            <a:r>
              <a:rPr lang="en-US" spc="1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và</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tán</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sỏi</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sau</a:t>
            </a:r>
            <a:r>
              <a:rPr lang="en-US" spc="1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vài</a:t>
            </a:r>
            <a:r>
              <a:rPr lang="en-US" spc="-40">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tuần</a:t>
            </a:r>
            <a:endParaRPr lang="en-US" spc="-15">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598170" algn="l"/>
              </a:tabLst>
            </a:pPr>
            <a:r>
              <a:rPr lang="en-US" spc="10" err="1">
                <a:effectLst/>
                <a:latin typeface="Times New Roman" panose="02020603050405020304" pitchFamily="18" charset="0"/>
                <a:ea typeface="Times New Roman" panose="02020603050405020304" pitchFamily="18" charset="0"/>
              </a:rPr>
              <a:t>Phẫu</a:t>
            </a:r>
            <a:r>
              <a:rPr lang="en-US" spc="10">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thuật</a:t>
            </a:r>
            <a:r>
              <a:rPr lang="en-US" spc="15">
                <a:effectLst/>
                <a:latin typeface="Times New Roman" panose="02020603050405020304" pitchFamily="18" charset="0"/>
                <a:ea typeface="Times New Roman" panose="02020603050405020304" pitchFamily="18" charset="0"/>
              </a:rPr>
              <a:t> </a:t>
            </a:r>
            <a:r>
              <a:rPr lang="en-US" spc="15" err="1">
                <a:effectLst/>
                <a:latin typeface="Times New Roman" panose="02020603050405020304" pitchFamily="18" charset="0"/>
                <a:ea typeface="Times New Roman" panose="02020603050405020304" pitchFamily="18" charset="0"/>
              </a:rPr>
              <a:t>nội</a:t>
            </a:r>
            <a:r>
              <a:rPr lang="en-US" spc="15">
                <a:effectLst/>
                <a:latin typeface="Times New Roman" panose="02020603050405020304" pitchFamily="18" charset="0"/>
                <a:ea typeface="Times New Roman" panose="02020603050405020304" pitchFamily="18" charset="0"/>
              </a:rPr>
              <a:t> soi </a:t>
            </a:r>
            <a:r>
              <a:rPr lang="en-US" spc="15" err="1">
                <a:effectLst/>
                <a:latin typeface="Times New Roman" panose="02020603050405020304" pitchFamily="18" charset="0"/>
                <a:ea typeface="Times New Roman" panose="02020603050405020304" pitchFamily="18" charset="0"/>
              </a:rPr>
              <a:t>cắt</a:t>
            </a:r>
            <a:r>
              <a:rPr lang="en-US" spc="15">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túi</a:t>
            </a:r>
            <a:r>
              <a:rPr lang="en-US" spc="-65">
                <a:effectLst/>
                <a:latin typeface="Times New Roman" panose="02020603050405020304" pitchFamily="18" charset="0"/>
                <a:ea typeface="Times New Roman" panose="02020603050405020304" pitchFamily="18" charset="0"/>
              </a:rPr>
              <a:t> </a:t>
            </a:r>
            <a:r>
              <a:rPr lang="en-US" spc="10" err="1">
                <a:effectLst/>
                <a:latin typeface="Times New Roman" panose="02020603050405020304" pitchFamily="18" charset="0"/>
                <a:ea typeface="Times New Roman" panose="02020603050405020304" pitchFamily="18" charset="0"/>
              </a:rPr>
              <a:t>mật</a:t>
            </a:r>
            <a:r>
              <a:rPr lang="en-US" spc="10">
                <a:effectLst/>
                <a:latin typeface="Times New Roman" panose="02020603050405020304" pitchFamily="18" charset="0"/>
                <a:ea typeface="Times New Roman" panose="02020603050405020304" pitchFamily="18" charset="0"/>
              </a:rPr>
              <a:t> </a:t>
            </a:r>
            <a:endParaRPr lang="vi-VN"/>
          </a:p>
        </p:txBody>
      </p:sp>
    </p:spTree>
    <p:extLst>
      <p:ext uri="{BB962C8B-B14F-4D97-AF65-F5344CB8AC3E}">
        <p14:creationId xmlns:p14="http://schemas.microsoft.com/office/powerpoint/2010/main" val="1952351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Y12-LT-L1</a:t>
            </a:r>
          </a:p>
        </p:txBody>
      </p:sp>
    </p:spTree>
    <p:extLst>
      <p:ext uri="{BB962C8B-B14F-4D97-AF65-F5344CB8AC3E}">
        <p14:creationId xmlns:p14="http://schemas.microsoft.com/office/powerpoint/2010/main" val="1626170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523220"/>
          </a:xfrm>
          <a:prstGeom prst="rect">
            <a:avLst/>
          </a:prstGeom>
          <a:noFill/>
        </p:spPr>
        <p:txBody>
          <a:bodyPr wrap="square" rtlCol="0">
            <a:spAutoFit/>
          </a:bodyPr>
          <a:lstStyle/>
          <a:p>
            <a:r>
              <a:rPr lang="vi-VN" sz="1400" dirty="0">
                <a:latin typeface="Times New Roman" panose="02020603050405020304" pitchFamily="18" charset="0"/>
                <a:cs typeface="Times New Roman" panose="02020603050405020304" pitchFamily="18" charset="0"/>
              </a:rPr>
              <a:t>Y12LT-L1</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15E; 16A</a:t>
            </a:r>
            <a:endParaRPr lang="vi-VN"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E0F72EA-AD59-4E9B-9FA0-CC71CEEA8B19}"/>
              </a:ext>
            </a:extLst>
          </p:cNvPr>
          <p:cNvPicPr>
            <a:picLocks noChangeAspect="1"/>
          </p:cNvPicPr>
          <p:nvPr/>
        </p:nvPicPr>
        <p:blipFill>
          <a:blip r:embed="rId3"/>
          <a:stretch>
            <a:fillRect/>
          </a:stretch>
        </p:blipFill>
        <p:spPr>
          <a:xfrm>
            <a:off x="0" y="0"/>
            <a:ext cx="10335235" cy="2348917"/>
          </a:xfrm>
          <a:prstGeom prst="rect">
            <a:avLst/>
          </a:prstGeom>
        </p:spPr>
      </p:pic>
      <p:pic>
        <p:nvPicPr>
          <p:cNvPr id="5" name="Picture 4">
            <a:extLst>
              <a:ext uri="{FF2B5EF4-FFF2-40B4-BE49-F238E27FC236}">
                <a16:creationId xmlns:a16="http://schemas.microsoft.com/office/drawing/2014/main" id="{637A657F-C625-4721-BB6F-8C2E7BF860FF}"/>
              </a:ext>
            </a:extLst>
          </p:cNvPr>
          <p:cNvPicPr>
            <a:picLocks noChangeAspect="1"/>
          </p:cNvPicPr>
          <p:nvPr/>
        </p:nvPicPr>
        <p:blipFill>
          <a:blip r:embed="rId4"/>
          <a:stretch>
            <a:fillRect/>
          </a:stretch>
        </p:blipFill>
        <p:spPr>
          <a:xfrm>
            <a:off x="2147582" y="3338479"/>
            <a:ext cx="7684395" cy="1614876"/>
          </a:xfrm>
          <a:prstGeom prst="rect">
            <a:avLst/>
          </a:prstGeom>
        </p:spPr>
      </p:pic>
    </p:spTree>
    <p:extLst>
      <p:ext uri="{BB962C8B-B14F-4D97-AF65-F5344CB8AC3E}">
        <p14:creationId xmlns:p14="http://schemas.microsoft.com/office/powerpoint/2010/main" val="3094230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Y12LT-L1</a:t>
            </a:r>
          </a:p>
        </p:txBody>
      </p:sp>
      <p:pic>
        <p:nvPicPr>
          <p:cNvPr id="3" name="Picture 2">
            <a:extLst>
              <a:ext uri="{FF2B5EF4-FFF2-40B4-BE49-F238E27FC236}">
                <a16:creationId xmlns:a16="http://schemas.microsoft.com/office/drawing/2014/main" id="{AF98F715-7B1C-44D3-8281-2EA36BF3583E}"/>
              </a:ext>
            </a:extLst>
          </p:cNvPr>
          <p:cNvPicPr>
            <a:picLocks noChangeAspect="1"/>
          </p:cNvPicPr>
          <p:nvPr/>
        </p:nvPicPr>
        <p:blipFill>
          <a:blip r:embed="rId3"/>
          <a:stretch>
            <a:fillRect/>
          </a:stretch>
        </p:blipFill>
        <p:spPr>
          <a:xfrm>
            <a:off x="0" y="0"/>
            <a:ext cx="12192000" cy="2906293"/>
          </a:xfrm>
          <a:prstGeom prst="rect">
            <a:avLst/>
          </a:prstGeom>
        </p:spPr>
      </p:pic>
    </p:spTree>
    <p:extLst>
      <p:ext uri="{BB962C8B-B14F-4D97-AF65-F5344CB8AC3E}">
        <p14:creationId xmlns:p14="http://schemas.microsoft.com/office/powerpoint/2010/main" val="332065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Y12LT-L1</a:t>
            </a:r>
          </a:p>
        </p:txBody>
      </p:sp>
      <p:pic>
        <p:nvPicPr>
          <p:cNvPr id="3" name="Picture 2">
            <a:extLst>
              <a:ext uri="{FF2B5EF4-FFF2-40B4-BE49-F238E27FC236}">
                <a16:creationId xmlns:a16="http://schemas.microsoft.com/office/drawing/2014/main" id="{2431C7D0-47AF-4758-99C9-AD7A189745CE}"/>
              </a:ext>
            </a:extLst>
          </p:cNvPr>
          <p:cNvPicPr>
            <a:picLocks noChangeAspect="1"/>
          </p:cNvPicPr>
          <p:nvPr/>
        </p:nvPicPr>
        <p:blipFill>
          <a:blip r:embed="rId3"/>
          <a:stretch>
            <a:fillRect/>
          </a:stretch>
        </p:blipFill>
        <p:spPr>
          <a:xfrm>
            <a:off x="0" y="0"/>
            <a:ext cx="12192000" cy="2707055"/>
          </a:xfrm>
          <a:prstGeom prst="rect">
            <a:avLst/>
          </a:prstGeom>
        </p:spPr>
      </p:pic>
    </p:spTree>
    <p:extLst>
      <p:ext uri="{BB962C8B-B14F-4D97-AF65-F5344CB8AC3E}">
        <p14:creationId xmlns:p14="http://schemas.microsoft.com/office/powerpoint/2010/main" val="541217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Y12LT-L1</a:t>
            </a:r>
          </a:p>
        </p:txBody>
      </p:sp>
      <p:pic>
        <p:nvPicPr>
          <p:cNvPr id="3" name="Picture 2">
            <a:extLst>
              <a:ext uri="{FF2B5EF4-FFF2-40B4-BE49-F238E27FC236}">
                <a16:creationId xmlns:a16="http://schemas.microsoft.com/office/drawing/2014/main" id="{0A38008B-3D0B-4BAC-95B9-BCF1160954A8}"/>
              </a:ext>
            </a:extLst>
          </p:cNvPr>
          <p:cNvPicPr>
            <a:picLocks noChangeAspect="1"/>
          </p:cNvPicPr>
          <p:nvPr/>
        </p:nvPicPr>
        <p:blipFill>
          <a:blip r:embed="rId3"/>
          <a:stretch>
            <a:fillRect/>
          </a:stretch>
        </p:blipFill>
        <p:spPr>
          <a:xfrm>
            <a:off x="0" y="0"/>
            <a:ext cx="12192000" cy="2473890"/>
          </a:xfrm>
          <a:prstGeom prst="rect">
            <a:avLst/>
          </a:prstGeom>
        </p:spPr>
      </p:pic>
    </p:spTree>
    <p:extLst>
      <p:ext uri="{BB962C8B-B14F-4D97-AF65-F5344CB8AC3E}">
        <p14:creationId xmlns:p14="http://schemas.microsoft.com/office/powerpoint/2010/main" val="172182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Y12-LT-L2</a:t>
            </a:r>
          </a:p>
        </p:txBody>
      </p:sp>
    </p:spTree>
    <p:extLst>
      <p:ext uri="{BB962C8B-B14F-4D97-AF65-F5344CB8AC3E}">
        <p14:creationId xmlns:p14="http://schemas.microsoft.com/office/powerpoint/2010/main" val="993371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Y12LT-L2</a:t>
            </a:r>
          </a:p>
        </p:txBody>
      </p:sp>
      <p:pic>
        <p:nvPicPr>
          <p:cNvPr id="3" name="Picture 2">
            <a:extLst>
              <a:ext uri="{FF2B5EF4-FFF2-40B4-BE49-F238E27FC236}">
                <a16:creationId xmlns:a16="http://schemas.microsoft.com/office/drawing/2014/main" id="{33B93E76-5B7B-400B-B03C-3D1DCCEAE431}"/>
              </a:ext>
            </a:extLst>
          </p:cNvPr>
          <p:cNvPicPr>
            <a:picLocks noChangeAspect="1"/>
          </p:cNvPicPr>
          <p:nvPr/>
        </p:nvPicPr>
        <p:blipFill>
          <a:blip r:embed="rId3"/>
          <a:stretch>
            <a:fillRect/>
          </a:stretch>
        </p:blipFill>
        <p:spPr>
          <a:xfrm>
            <a:off x="0" y="-1"/>
            <a:ext cx="12192000" cy="3542879"/>
          </a:xfrm>
          <a:prstGeom prst="rect">
            <a:avLst/>
          </a:prstGeom>
        </p:spPr>
      </p:pic>
    </p:spTree>
    <p:extLst>
      <p:ext uri="{BB962C8B-B14F-4D97-AF65-F5344CB8AC3E}">
        <p14:creationId xmlns:p14="http://schemas.microsoft.com/office/powerpoint/2010/main" val="1675663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Y12LT-L2</a:t>
            </a:r>
          </a:p>
        </p:txBody>
      </p:sp>
      <p:pic>
        <p:nvPicPr>
          <p:cNvPr id="3" name="Picture 2">
            <a:extLst>
              <a:ext uri="{FF2B5EF4-FFF2-40B4-BE49-F238E27FC236}">
                <a16:creationId xmlns:a16="http://schemas.microsoft.com/office/drawing/2014/main" id="{26D3AD12-672E-4CE2-9ED1-121545E3E25B}"/>
              </a:ext>
            </a:extLst>
          </p:cNvPr>
          <p:cNvPicPr>
            <a:picLocks noChangeAspect="1"/>
          </p:cNvPicPr>
          <p:nvPr/>
        </p:nvPicPr>
        <p:blipFill>
          <a:blip r:embed="rId3"/>
          <a:stretch>
            <a:fillRect/>
          </a:stretch>
        </p:blipFill>
        <p:spPr>
          <a:xfrm>
            <a:off x="0" y="0"/>
            <a:ext cx="12192000" cy="2214693"/>
          </a:xfrm>
          <a:prstGeom prst="rect">
            <a:avLst/>
          </a:prstGeom>
        </p:spPr>
      </p:pic>
      <p:pic>
        <p:nvPicPr>
          <p:cNvPr id="6" name="Picture 5">
            <a:extLst>
              <a:ext uri="{FF2B5EF4-FFF2-40B4-BE49-F238E27FC236}">
                <a16:creationId xmlns:a16="http://schemas.microsoft.com/office/drawing/2014/main" id="{FE9DD07A-686A-462C-8C1B-6FEB8B44605D}"/>
              </a:ext>
            </a:extLst>
          </p:cNvPr>
          <p:cNvPicPr>
            <a:picLocks noChangeAspect="1"/>
          </p:cNvPicPr>
          <p:nvPr/>
        </p:nvPicPr>
        <p:blipFill>
          <a:blip r:embed="rId4"/>
          <a:stretch>
            <a:fillRect/>
          </a:stretch>
        </p:blipFill>
        <p:spPr>
          <a:xfrm>
            <a:off x="0" y="2214693"/>
            <a:ext cx="12192000" cy="2595327"/>
          </a:xfrm>
          <a:prstGeom prst="rect">
            <a:avLst/>
          </a:prstGeom>
        </p:spPr>
      </p:pic>
    </p:spTree>
    <p:extLst>
      <p:ext uri="{BB962C8B-B14F-4D97-AF65-F5344CB8AC3E}">
        <p14:creationId xmlns:p14="http://schemas.microsoft.com/office/powerpoint/2010/main" val="26141647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Y12LT-L2</a:t>
            </a:r>
          </a:p>
        </p:txBody>
      </p:sp>
      <p:pic>
        <p:nvPicPr>
          <p:cNvPr id="3" name="Picture 2">
            <a:extLst>
              <a:ext uri="{FF2B5EF4-FFF2-40B4-BE49-F238E27FC236}">
                <a16:creationId xmlns:a16="http://schemas.microsoft.com/office/drawing/2014/main" id="{9A4CD173-7E43-467A-8AB8-2CDFD71813F8}"/>
              </a:ext>
            </a:extLst>
          </p:cNvPr>
          <p:cNvPicPr>
            <a:picLocks noChangeAspect="1"/>
          </p:cNvPicPr>
          <p:nvPr/>
        </p:nvPicPr>
        <p:blipFill>
          <a:blip r:embed="rId3"/>
          <a:stretch>
            <a:fillRect/>
          </a:stretch>
        </p:blipFill>
        <p:spPr>
          <a:xfrm>
            <a:off x="0" y="109057"/>
            <a:ext cx="12192000" cy="3117204"/>
          </a:xfrm>
          <a:prstGeom prst="rect">
            <a:avLst/>
          </a:prstGeom>
        </p:spPr>
      </p:pic>
    </p:spTree>
    <p:extLst>
      <p:ext uri="{BB962C8B-B14F-4D97-AF65-F5344CB8AC3E}">
        <p14:creationId xmlns:p14="http://schemas.microsoft.com/office/powerpoint/2010/main" val="2937466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Y12LT-L2</a:t>
            </a:r>
          </a:p>
        </p:txBody>
      </p:sp>
      <p:pic>
        <p:nvPicPr>
          <p:cNvPr id="3" name="Picture 2">
            <a:extLst>
              <a:ext uri="{FF2B5EF4-FFF2-40B4-BE49-F238E27FC236}">
                <a16:creationId xmlns:a16="http://schemas.microsoft.com/office/drawing/2014/main" id="{B2793C6B-F7A2-4C04-B7A1-34A9C087C38E}"/>
              </a:ext>
            </a:extLst>
          </p:cNvPr>
          <p:cNvPicPr>
            <a:picLocks noChangeAspect="1"/>
          </p:cNvPicPr>
          <p:nvPr/>
        </p:nvPicPr>
        <p:blipFill>
          <a:blip r:embed="rId3"/>
          <a:stretch>
            <a:fillRect/>
          </a:stretch>
        </p:blipFill>
        <p:spPr>
          <a:xfrm>
            <a:off x="0" y="-1"/>
            <a:ext cx="12192000" cy="2310675"/>
          </a:xfrm>
          <a:prstGeom prst="rect">
            <a:avLst/>
          </a:prstGeom>
        </p:spPr>
      </p:pic>
    </p:spTree>
    <p:extLst>
      <p:ext uri="{BB962C8B-B14F-4D97-AF65-F5344CB8AC3E}">
        <p14:creationId xmlns:p14="http://schemas.microsoft.com/office/powerpoint/2010/main" val="1643869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Y14-L1</a:t>
            </a:r>
          </a:p>
        </p:txBody>
      </p:sp>
    </p:spTree>
    <p:extLst>
      <p:ext uri="{BB962C8B-B14F-4D97-AF65-F5344CB8AC3E}">
        <p14:creationId xmlns:p14="http://schemas.microsoft.com/office/powerpoint/2010/main" val="30345987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Y11-L1</a:t>
            </a:r>
          </a:p>
        </p:txBody>
      </p:sp>
    </p:spTree>
    <p:extLst>
      <p:ext uri="{BB962C8B-B14F-4D97-AF65-F5344CB8AC3E}">
        <p14:creationId xmlns:p14="http://schemas.microsoft.com/office/powerpoint/2010/main" val="369059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Y11-L1</a:t>
            </a:r>
          </a:p>
        </p:txBody>
      </p:sp>
      <p:pic>
        <p:nvPicPr>
          <p:cNvPr id="3" name="Picture 2">
            <a:extLst>
              <a:ext uri="{FF2B5EF4-FFF2-40B4-BE49-F238E27FC236}">
                <a16:creationId xmlns:a16="http://schemas.microsoft.com/office/drawing/2014/main" id="{4026D998-52B2-4E71-87EE-C33BA3CB8EFB}"/>
              </a:ext>
            </a:extLst>
          </p:cNvPr>
          <p:cNvPicPr>
            <a:picLocks noChangeAspect="1"/>
          </p:cNvPicPr>
          <p:nvPr/>
        </p:nvPicPr>
        <p:blipFill>
          <a:blip r:embed="rId3"/>
          <a:stretch>
            <a:fillRect/>
          </a:stretch>
        </p:blipFill>
        <p:spPr>
          <a:xfrm>
            <a:off x="0" y="-3516"/>
            <a:ext cx="9387281" cy="2795476"/>
          </a:xfrm>
          <a:prstGeom prst="rect">
            <a:avLst/>
          </a:prstGeom>
        </p:spPr>
      </p:pic>
    </p:spTree>
    <p:extLst>
      <p:ext uri="{BB962C8B-B14F-4D97-AF65-F5344CB8AC3E}">
        <p14:creationId xmlns:p14="http://schemas.microsoft.com/office/powerpoint/2010/main" val="6763955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Y11-L1</a:t>
            </a:r>
          </a:p>
        </p:txBody>
      </p:sp>
      <p:pic>
        <p:nvPicPr>
          <p:cNvPr id="3" name="Picture 2">
            <a:extLst>
              <a:ext uri="{FF2B5EF4-FFF2-40B4-BE49-F238E27FC236}">
                <a16:creationId xmlns:a16="http://schemas.microsoft.com/office/drawing/2014/main" id="{3AB67A40-B329-4161-BFAF-ED063EB674D0}"/>
              </a:ext>
            </a:extLst>
          </p:cNvPr>
          <p:cNvPicPr>
            <a:picLocks noChangeAspect="1"/>
          </p:cNvPicPr>
          <p:nvPr/>
        </p:nvPicPr>
        <p:blipFill>
          <a:blip r:embed="rId3"/>
          <a:stretch>
            <a:fillRect/>
          </a:stretch>
        </p:blipFill>
        <p:spPr>
          <a:xfrm>
            <a:off x="0" y="0"/>
            <a:ext cx="12192000" cy="3215235"/>
          </a:xfrm>
          <a:prstGeom prst="rect">
            <a:avLst/>
          </a:prstGeom>
        </p:spPr>
      </p:pic>
    </p:spTree>
    <p:extLst>
      <p:ext uri="{BB962C8B-B14F-4D97-AF65-F5344CB8AC3E}">
        <p14:creationId xmlns:p14="http://schemas.microsoft.com/office/powerpoint/2010/main" val="3535205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Y11-L1</a:t>
            </a:r>
          </a:p>
        </p:txBody>
      </p:sp>
      <p:pic>
        <p:nvPicPr>
          <p:cNvPr id="3" name="Picture 2">
            <a:extLst>
              <a:ext uri="{FF2B5EF4-FFF2-40B4-BE49-F238E27FC236}">
                <a16:creationId xmlns:a16="http://schemas.microsoft.com/office/drawing/2014/main" id="{E470AB8E-34AC-4542-A8F0-722802BA3E72}"/>
              </a:ext>
            </a:extLst>
          </p:cNvPr>
          <p:cNvPicPr>
            <a:picLocks noChangeAspect="1"/>
          </p:cNvPicPr>
          <p:nvPr/>
        </p:nvPicPr>
        <p:blipFill>
          <a:blip r:embed="rId3"/>
          <a:stretch>
            <a:fillRect/>
          </a:stretch>
        </p:blipFill>
        <p:spPr>
          <a:xfrm>
            <a:off x="0" y="0"/>
            <a:ext cx="12192000" cy="2644262"/>
          </a:xfrm>
          <a:prstGeom prst="rect">
            <a:avLst/>
          </a:prstGeom>
        </p:spPr>
      </p:pic>
    </p:spTree>
    <p:extLst>
      <p:ext uri="{BB962C8B-B14F-4D97-AF65-F5344CB8AC3E}">
        <p14:creationId xmlns:p14="http://schemas.microsoft.com/office/powerpoint/2010/main" val="41085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Y11-L1</a:t>
            </a:r>
          </a:p>
        </p:txBody>
      </p:sp>
      <p:pic>
        <p:nvPicPr>
          <p:cNvPr id="3" name="Picture 2">
            <a:extLst>
              <a:ext uri="{FF2B5EF4-FFF2-40B4-BE49-F238E27FC236}">
                <a16:creationId xmlns:a16="http://schemas.microsoft.com/office/drawing/2014/main" id="{DD1F2A01-AAF4-4506-8D45-756B465BD95E}"/>
              </a:ext>
            </a:extLst>
          </p:cNvPr>
          <p:cNvPicPr>
            <a:picLocks noChangeAspect="1"/>
          </p:cNvPicPr>
          <p:nvPr/>
        </p:nvPicPr>
        <p:blipFill>
          <a:blip r:embed="rId3"/>
          <a:stretch>
            <a:fillRect/>
          </a:stretch>
        </p:blipFill>
        <p:spPr>
          <a:xfrm>
            <a:off x="0" y="-1"/>
            <a:ext cx="12192000" cy="3832411"/>
          </a:xfrm>
          <a:prstGeom prst="rect">
            <a:avLst/>
          </a:prstGeom>
        </p:spPr>
      </p:pic>
    </p:spTree>
    <p:extLst>
      <p:ext uri="{BB962C8B-B14F-4D97-AF65-F5344CB8AC3E}">
        <p14:creationId xmlns:p14="http://schemas.microsoft.com/office/powerpoint/2010/main" val="2055315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6325469"/>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Y11-L1</a:t>
            </a:r>
          </a:p>
        </p:txBody>
      </p:sp>
      <p:pic>
        <p:nvPicPr>
          <p:cNvPr id="3" name="Picture 2">
            <a:extLst>
              <a:ext uri="{FF2B5EF4-FFF2-40B4-BE49-F238E27FC236}">
                <a16:creationId xmlns:a16="http://schemas.microsoft.com/office/drawing/2014/main" id="{3A3BBE3A-6D0C-41B9-A9C5-CCC31CB74CA4}"/>
              </a:ext>
            </a:extLst>
          </p:cNvPr>
          <p:cNvPicPr>
            <a:picLocks noChangeAspect="1"/>
          </p:cNvPicPr>
          <p:nvPr/>
        </p:nvPicPr>
        <p:blipFill>
          <a:blip r:embed="rId3"/>
          <a:stretch>
            <a:fillRect/>
          </a:stretch>
        </p:blipFill>
        <p:spPr>
          <a:xfrm>
            <a:off x="0" y="1"/>
            <a:ext cx="9465087" cy="4749346"/>
          </a:xfrm>
          <a:prstGeom prst="rect">
            <a:avLst/>
          </a:prstGeom>
        </p:spPr>
      </p:pic>
    </p:spTree>
    <p:extLst>
      <p:ext uri="{BB962C8B-B14F-4D97-AF65-F5344CB8AC3E}">
        <p14:creationId xmlns:p14="http://schemas.microsoft.com/office/powerpoint/2010/main" val="16815544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Y11-L1</a:t>
            </a:r>
          </a:p>
        </p:txBody>
      </p:sp>
      <p:pic>
        <p:nvPicPr>
          <p:cNvPr id="3" name="Picture 2">
            <a:extLst>
              <a:ext uri="{FF2B5EF4-FFF2-40B4-BE49-F238E27FC236}">
                <a16:creationId xmlns:a16="http://schemas.microsoft.com/office/drawing/2014/main" id="{5CD59DE0-05E6-4DFE-9D43-019B0B7655D2}"/>
              </a:ext>
            </a:extLst>
          </p:cNvPr>
          <p:cNvPicPr>
            <a:picLocks noChangeAspect="1"/>
          </p:cNvPicPr>
          <p:nvPr/>
        </p:nvPicPr>
        <p:blipFill>
          <a:blip r:embed="rId3"/>
          <a:stretch>
            <a:fillRect/>
          </a:stretch>
        </p:blipFill>
        <p:spPr>
          <a:xfrm>
            <a:off x="0" y="0"/>
            <a:ext cx="12192000" cy="3443986"/>
          </a:xfrm>
          <a:prstGeom prst="rect">
            <a:avLst/>
          </a:prstGeom>
        </p:spPr>
      </p:pic>
    </p:spTree>
    <p:extLst>
      <p:ext uri="{BB962C8B-B14F-4D97-AF65-F5344CB8AC3E}">
        <p14:creationId xmlns:p14="http://schemas.microsoft.com/office/powerpoint/2010/main" val="23993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Y11-L1</a:t>
            </a:r>
          </a:p>
        </p:txBody>
      </p:sp>
      <p:pic>
        <p:nvPicPr>
          <p:cNvPr id="3" name="Picture 2">
            <a:extLst>
              <a:ext uri="{FF2B5EF4-FFF2-40B4-BE49-F238E27FC236}">
                <a16:creationId xmlns:a16="http://schemas.microsoft.com/office/drawing/2014/main" id="{A616D12C-F7EF-40D8-BE5E-ABC215734DDD}"/>
              </a:ext>
            </a:extLst>
          </p:cNvPr>
          <p:cNvPicPr>
            <a:picLocks noChangeAspect="1"/>
          </p:cNvPicPr>
          <p:nvPr/>
        </p:nvPicPr>
        <p:blipFill>
          <a:blip r:embed="rId3"/>
          <a:stretch>
            <a:fillRect/>
          </a:stretch>
        </p:blipFill>
        <p:spPr>
          <a:xfrm>
            <a:off x="0" y="0"/>
            <a:ext cx="12192000" cy="2090729"/>
          </a:xfrm>
          <a:prstGeom prst="rect">
            <a:avLst/>
          </a:prstGeom>
        </p:spPr>
      </p:pic>
      <p:pic>
        <p:nvPicPr>
          <p:cNvPr id="6" name="Picture 5">
            <a:extLst>
              <a:ext uri="{FF2B5EF4-FFF2-40B4-BE49-F238E27FC236}">
                <a16:creationId xmlns:a16="http://schemas.microsoft.com/office/drawing/2014/main" id="{59AFB6C8-163F-43CB-8E51-2B1285337A01}"/>
              </a:ext>
            </a:extLst>
          </p:cNvPr>
          <p:cNvPicPr>
            <a:picLocks noChangeAspect="1"/>
          </p:cNvPicPr>
          <p:nvPr/>
        </p:nvPicPr>
        <p:blipFill>
          <a:blip r:embed="rId4"/>
          <a:stretch>
            <a:fillRect/>
          </a:stretch>
        </p:blipFill>
        <p:spPr>
          <a:xfrm>
            <a:off x="1763294" y="1973796"/>
            <a:ext cx="10034466" cy="849419"/>
          </a:xfrm>
          <a:prstGeom prst="rect">
            <a:avLst/>
          </a:prstGeom>
        </p:spPr>
      </p:pic>
    </p:spTree>
    <p:extLst>
      <p:ext uri="{BB962C8B-B14F-4D97-AF65-F5344CB8AC3E}">
        <p14:creationId xmlns:p14="http://schemas.microsoft.com/office/powerpoint/2010/main" val="1512739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Y11-L2</a:t>
            </a:r>
          </a:p>
        </p:txBody>
      </p:sp>
    </p:spTree>
    <p:extLst>
      <p:ext uri="{BB962C8B-B14F-4D97-AF65-F5344CB8AC3E}">
        <p14:creationId xmlns:p14="http://schemas.microsoft.com/office/powerpoint/2010/main" val="752669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6550223"/>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Y11-L2</a:t>
            </a:r>
          </a:p>
        </p:txBody>
      </p:sp>
      <p:pic>
        <p:nvPicPr>
          <p:cNvPr id="3" name="Picture 2">
            <a:extLst>
              <a:ext uri="{FF2B5EF4-FFF2-40B4-BE49-F238E27FC236}">
                <a16:creationId xmlns:a16="http://schemas.microsoft.com/office/drawing/2014/main" id="{BCB4C0D9-2019-4B1D-9B19-17E26D0EF477}"/>
              </a:ext>
            </a:extLst>
          </p:cNvPr>
          <p:cNvPicPr>
            <a:picLocks noChangeAspect="1"/>
          </p:cNvPicPr>
          <p:nvPr/>
        </p:nvPicPr>
        <p:blipFill>
          <a:blip r:embed="rId3"/>
          <a:stretch>
            <a:fillRect/>
          </a:stretch>
        </p:blipFill>
        <p:spPr>
          <a:xfrm>
            <a:off x="0" y="-1"/>
            <a:ext cx="12192000" cy="3975411"/>
          </a:xfrm>
          <a:prstGeom prst="rect">
            <a:avLst/>
          </a:prstGeom>
        </p:spPr>
      </p:pic>
    </p:spTree>
    <p:extLst>
      <p:ext uri="{BB962C8B-B14F-4D97-AF65-F5344CB8AC3E}">
        <p14:creationId xmlns:p14="http://schemas.microsoft.com/office/powerpoint/2010/main" val="126001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Y14-L1</a:t>
            </a:r>
          </a:p>
        </p:txBody>
      </p:sp>
      <p:pic>
        <p:nvPicPr>
          <p:cNvPr id="6" name="Picture 5">
            <a:extLst>
              <a:ext uri="{FF2B5EF4-FFF2-40B4-BE49-F238E27FC236}">
                <a16:creationId xmlns:a16="http://schemas.microsoft.com/office/drawing/2014/main" id="{76DEC8F0-904E-4F29-B1C7-E5BC98767F2B}"/>
              </a:ext>
            </a:extLst>
          </p:cNvPr>
          <p:cNvPicPr>
            <a:picLocks noChangeAspect="1"/>
          </p:cNvPicPr>
          <p:nvPr/>
        </p:nvPicPr>
        <p:blipFill>
          <a:blip r:embed="rId3"/>
          <a:stretch>
            <a:fillRect/>
          </a:stretch>
        </p:blipFill>
        <p:spPr>
          <a:xfrm>
            <a:off x="0" y="0"/>
            <a:ext cx="12192000" cy="2480930"/>
          </a:xfrm>
          <a:prstGeom prst="rect">
            <a:avLst/>
          </a:prstGeom>
        </p:spPr>
      </p:pic>
    </p:spTree>
    <p:extLst>
      <p:ext uri="{BB962C8B-B14F-4D97-AF65-F5344CB8AC3E}">
        <p14:creationId xmlns:p14="http://schemas.microsoft.com/office/powerpoint/2010/main" val="80315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Y11-L2</a:t>
            </a:r>
          </a:p>
        </p:txBody>
      </p:sp>
      <p:pic>
        <p:nvPicPr>
          <p:cNvPr id="3" name="Picture 2">
            <a:extLst>
              <a:ext uri="{FF2B5EF4-FFF2-40B4-BE49-F238E27FC236}">
                <a16:creationId xmlns:a16="http://schemas.microsoft.com/office/drawing/2014/main" id="{A56E1DAE-2372-4FF9-B50B-A380AA1E6157}"/>
              </a:ext>
            </a:extLst>
          </p:cNvPr>
          <p:cNvPicPr>
            <a:picLocks noChangeAspect="1"/>
          </p:cNvPicPr>
          <p:nvPr/>
        </p:nvPicPr>
        <p:blipFill>
          <a:blip r:embed="rId3"/>
          <a:stretch>
            <a:fillRect/>
          </a:stretch>
        </p:blipFill>
        <p:spPr>
          <a:xfrm>
            <a:off x="0" y="0"/>
            <a:ext cx="12192000" cy="4242010"/>
          </a:xfrm>
          <a:prstGeom prst="rect">
            <a:avLst/>
          </a:prstGeom>
        </p:spPr>
      </p:pic>
    </p:spTree>
    <p:extLst>
      <p:ext uri="{BB962C8B-B14F-4D97-AF65-F5344CB8AC3E}">
        <p14:creationId xmlns:p14="http://schemas.microsoft.com/office/powerpoint/2010/main" val="2994944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Y11-L2</a:t>
            </a:r>
          </a:p>
        </p:txBody>
      </p:sp>
      <p:pic>
        <p:nvPicPr>
          <p:cNvPr id="3" name="Picture 2">
            <a:extLst>
              <a:ext uri="{FF2B5EF4-FFF2-40B4-BE49-F238E27FC236}">
                <a16:creationId xmlns:a16="http://schemas.microsoft.com/office/drawing/2014/main" id="{D8776D5A-FCF6-48D3-9215-0D2D2B26AE2C}"/>
              </a:ext>
            </a:extLst>
          </p:cNvPr>
          <p:cNvPicPr>
            <a:picLocks noChangeAspect="1"/>
          </p:cNvPicPr>
          <p:nvPr/>
        </p:nvPicPr>
        <p:blipFill>
          <a:blip r:embed="rId3"/>
          <a:stretch>
            <a:fillRect/>
          </a:stretch>
        </p:blipFill>
        <p:spPr>
          <a:xfrm>
            <a:off x="0" y="0"/>
            <a:ext cx="12192000" cy="3598561"/>
          </a:xfrm>
          <a:prstGeom prst="rect">
            <a:avLst/>
          </a:prstGeom>
        </p:spPr>
      </p:pic>
    </p:spTree>
    <p:extLst>
      <p:ext uri="{BB962C8B-B14F-4D97-AF65-F5344CB8AC3E}">
        <p14:creationId xmlns:p14="http://schemas.microsoft.com/office/powerpoint/2010/main" val="5719549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Y11-L2</a:t>
            </a:r>
          </a:p>
        </p:txBody>
      </p:sp>
      <p:pic>
        <p:nvPicPr>
          <p:cNvPr id="3" name="Picture 2">
            <a:extLst>
              <a:ext uri="{FF2B5EF4-FFF2-40B4-BE49-F238E27FC236}">
                <a16:creationId xmlns:a16="http://schemas.microsoft.com/office/drawing/2014/main" id="{69AB4685-5916-4507-8D93-1EF944637F8F}"/>
              </a:ext>
            </a:extLst>
          </p:cNvPr>
          <p:cNvPicPr>
            <a:picLocks noChangeAspect="1"/>
          </p:cNvPicPr>
          <p:nvPr/>
        </p:nvPicPr>
        <p:blipFill>
          <a:blip r:embed="rId3"/>
          <a:stretch>
            <a:fillRect/>
          </a:stretch>
        </p:blipFill>
        <p:spPr>
          <a:xfrm>
            <a:off x="0" y="0"/>
            <a:ext cx="12192000" cy="3554437"/>
          </a:xfrm>
          <a:prstGeom prst="rect">
            <a:avLst/>
          </a:prstGeom>
        </p:spPr>
      </p:pic>
    </p:spTree>
    <p:extLst>
      <p:ext uri="{BB962C8B-B14F-4D97-AF65-F5344CB8AC3E}">
        <p14:creationId xmlns:p14="http://schemas.microsoft.com/office/powerpoint/2010/main" val="17276626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Y11-L2</a:t>
            </a:r>
          </a:p>
        </p:txBody>
      </p:sp>
      <p:pic>
        <p:nvPicPr>
          <p:cNvPr id="3" name="Picture 2">
            <a:extLst>
              <a:ext uri="{FF2B5EF4-FFF2-40B4-BE49-F238E27FC236}">
                <a16:creationId xmlns:a16="http://schemas.microsoft.com/office/drawing/2014/main" id="{07B879C2-B6CF-45DE-9CDF-1E9CED664770}"/>
              </a:ext>
            </a:extLst>
          </p:cNvPr>
          <p:cNvPicPr>
            <a:picLocks noChangeAspect="1"/>
          </p:cNvPicPr>
          <p:nvPr/>
        </p:nvPicPr>
        <p:blipFill>
          <a:blip r:embed="rId3"/>
          <a:stretch>
            <a:fillRect/>
          </a:stretch>
        </p:blipFill>
        <p:spPr>
          <a:xfrm>
            <a:off x="0" y="0"/>
            <a:ext cx="12192000" cy="3298681"/>
          </a:xfrm>
          <a:prstGeom prst="rect">
            <a:avLst/>
          </a:prstGeom>
        </p:spPr>
      </p:pic>
    </p:spTree>
    <p:extLst>
      <p:ext uri="{BB962C8B-B14F-4D97-AF65-F5344CB8AC3E}">
        <p14:creationId xmlns:p14="http://schemas.microsoft.com/office/powerpoint/2010/main" val="19631246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144D1E-553A-44B4-9BC6-8366A981AFD8}"/>
              </a:ext>
            </a:extLst>
          </p:cNvPr>
          <p:cNvSpPr txBox="1"/>
          <p:nvPr/>
        </p:nvSpPr>
        <p:spPr>
          <a:xfrm>
            <a:off x="0" y="5366824"/>
            <a:ext cx="5373858" cy="307777"/>
          </a:xfrm>
          <a:prstGeom prst="rect">
            <a:avLst/>
          </a:prstGeom>
          <a:noFill/>
        </p:spPr>
        <p:txBody>
          <a:bodyPr wrap="square" rtlCol="0">
            <a:spAutoFit/>
          </a:bodyPr>
          <a:lstStyle/>
          <a:p>
            <a:r>
              <a:rPr lang="vi-VN" sz="1400">
                <a:latin typeface="Times New Roman" panose="02020603050405020304" pitchFamily="18" charset="0"/>
                <a:cs typeface="Times New Roman" panose="02020603050405020304" pitchFamily="18" charset="0"/>
              </a:rPr>
              <a:t>Y11-L2</a:t>
            </a:r>
          </a:p>
        </p:txBody>
      </p:sp>
      <p:pic>
        <p:nvPicPr>
          <p:cNvPr id="3" name="Picture 2">
            <a:extLst>
              <a:ext uri="{FF2B5EF4-FFF2-40B4-BE49-F238E27FC236}">
                <a16:creationId xmlns:a16="http://schemas.microsoft.com/office/drawing/2014/main" id="{32674B43-5264-48CD-8F90-32BA2AFD23FD}"/>
              </a:ext>
            </a:extLst>
          </p:cNvPr>
          <p:cNvPicPr>
            <a:picLocks noChangeAspect="1"/>
          </p:cNvPicPr>
          <p:nvPr/>
        </p:nvPicPr>
        <p:blipFill>
          <a:blip r:embed="rId3"/>
          <a:stretch>
            <a:fillRect/>
          </a:stretch>
        </p:blipFill>
        <p:spPr>
          <a:xfrm>
            <a:off x="0" y="0"/>
            <a:ext cx="12192000" cy="3903156"/>
          </a:xfrm>
          <a:prstGeom prst="rect">
            <a:avLst/>
          </a:prstGeom>
        </p:spPr>
      </p:pic>
    </p:spTree>
    <p:extLst>
      <p:ext uri="{BB962C8B-B14F-4D97-AF65-F5344CB8AC3E}">
        <p14:creationId xmlns:p14="http://schemas.microsoft.com/office/powerpoint/2010/main" val="4375258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Y09-L1</a:t>
            </a:r>
          </a:p>
        </p:txBody>
      </p:sp>
    </p:spTree>
    <p:extLst>
      <p:ext uri="{BB962C8B-B14F-4D97-AF65-F5344CB8AC3E}">
        <p14:creationId xmlns:p14="http://schemas.microsoft.com/office/powerpoint/2010/main" val="8988961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with low confidence">
            <a:extLst>
              <a:ext uri="{FF2B5EF4-FFF2-40B4-BE49-F238E27FC236}">
                <a16:creationId xmlns:a16="http://schemas.microsoft.com/office/drawing/2014/main" id="{A250B2C0-142E-4D28-9FB5-8DB7F15BFEE4}"/>
              </a:ext>
            </a:extLst>
          </p:cNvPr>
          <p:cNvPicPr>
            <a:picLocks noChangeAspect="1"/>
          </p:cNvPicPr>
          <p:nvPr/>
        </p:nvPicPr>
        <p:blipFill>
          <a:blip r:embed="rId3"/>
          <a:stretch>
            <a:fillRect/>
          </a:stretch>
        </p:blipFill>
        <p:spPr>
          <a:xfrm>
            <a:off x="0" y="0"/>
            <a:ext cx="12192000" cy="3774605"/>
          </a:xfrm>
          <a:prstGeom prst="rect">
            <a:avLst/>
          </a:prstGeom>
        </p:spPr>
      </p:pic>
    </p:spTree>
    <p:extLst>
      <p:ext uri="{BB962C8B-B14F-4D97-AF65-F5344CB8AC3E}">
        <p14:creationId xmlns:p14="http://schemas.microsoft.com/office/powerpoint/2010/main" val="1947297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A8058C04-D865-4D94-B83B-CE04243C23E0}"/>
              </a:ext>
            </a:extLst>
          </p:cNvPr>
          <p:cNvPicPr>
            <a:picLocks noChangeAspect="1"/>
          </p:cNvPicPr>
          <p:nvPr/>
        </p:nvPicPr>
        <p:blipFill>
          <a:blip r:embed="rId3"/>
          <a:stretch>
            <a:fillRect/>
          </a:stretch>
        </p:blipFill>
        <p:spPr>
          <a:xfrm>
            <a:off x="0" y="0"/>
            <a:ext cx="12192000" cy="2024190"/>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F201A90E-164F-4068-BF09-78740229A75C}"/>
              </a:ext>
            </a:extLst>
          </p:cNvPr>
          <p:cNvPicPr>
            <a:picLocks noChangeAspect="1"/>
          </p:cNvPicPr>
          <p:nvPr/>
        </p:nvPicPr>
        <p:blipFill>
          <a:blip r:embed="rId4"/>
          <a:stretch>
            <a:fillRect/>
          </a:stretch>
        </p:blipFill>
        <p:spPr>
          <a:xfrm>
            <a:off x="0" y="2362904"/>
            <a:ext cx="12192000" cy="2132191"/>
          </a:xfrm>
          <a:prstGeom prst="rect">
            <a:avLst/>
          </a:prstGeom>
        </p:spPr>
      </p:pic>
    </p:spTree>
    <p:extLst>
      <p:ext uri="{BB962C8B-B14F-4D97-AF65-F5344CB8AC3E}">
        <p14:creationId xmlns:p14="http://schemas.microsoft.com/office/powerpoint/2010/main" val="28307286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CD879-E15E-42B2-BC95-B5354168524D}"/>
              </a:ext>
            </a:extLst>
          </p:cNvPr>
          <p:cNvSpPr>
            <a:spLocks noGrp="1"/>
          </p:cNvSpPr>
          <p:nvPr>
            <p:ph type="ctrTitle"/>
          </p:nvPr>
        </p:nvSpPr>
        <p:spPr/>
        <p:txBody>
          <a:bodyPr/>
          <a:lstStyle/>
          <a:p>
            <a:r>
              <a:rPr lang="vi-VN"/>
              <a:t>Y05-L1</a:t>
            </a:r>
          </a:p>
        </p:txBody>
      </p:sp>
    </p:spTree>
    <p:extLst>
      <p:ext uri="{BB962C8B-B14F-4D97-AF65-F5344CB8AC3E}">
        <p14:creationId xmlns:p14="http://schemas.microsoft.com/office/powerpoint/2010/main" val="13886851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with medium confidence">
            <a:extLst>
              <a:ext uri="{FF2B5EF4-FFF2-40B4-BE49-F238E27FC236}">
                <a16:creationId xmlns:a16="http://schemas.microsoft.com/office/drawing/2014/main" id="{CD0872FF-6A2B-45F2-9743-D9498DF28051}"/>
              </a:ext>
            </a:extLst>
          </p:cNvPr>
          <p:cNvPicPr>
            <a:picLocks noChangeAspect="1"/>
          </p:cNvPicPr>
          <p:nvPr/>
        </p:nvPicPr>
        <p:blipFill>
          <a:blip r:embed="rId3"/>
          <a:stretch>
            <a:fillRect/>
          </a:stretch>
        </p:blipFill>
        <p:spPr>
          <a:xfrm>
            <a:off x="0" y="0"/>
            <a:ext cx="8907118" cy="1733792"/>
          </a:xfrm>
          <a:prstGeom prst="rect">
            <a:avLst/>
          </a:prstGeom>
        </p:spPr>
      </p:pic>
    </p:spTree>
    <p:extLst>
      <p:ext uri="{BB962C8B-B14F-4D97-AF65-F5344CB8AC3E}">
        <p14:creationId xmlns:p14="http://schemas.microsoft.com/office/powerpoint/2010/main" val="4095061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1827</TotalTime>
  <Words>10220</Words>
  <Application>Microsoft Office PowerPoint</Application>
  <PresentationFormat>Widescreen</PresentationFormat>
  <Paragraphs>1192</Paragraphs>
  <Slides>248</Slides>
  <Notes>182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248</vt:i4>
      </vt:variant>
    </vt:vector>
  </HeadingPairs>
  <TitlesOfParts>
    <vt:vector size="253" baseType="lpstr">
      <vt:lpstr>Arial</vt:lpstr>
      <vt:lpstr>Calibri</vt:lpstr>
      <vt:lpstr>Calibri Light</vt:lpstr>
      <vt:lpstr>Times New Roman</vt:lpstr>
      <vt:lpstr>Office Theme</vt:lpstr>
      <vt:lpstr>ĐỀ TỐT NGHIỆP</vt:lpstr>
      <vt:lpstr>Y15-L1</vt:lpstr>
      <vt:lpstr>PowerPoint Presentation</vt:lpstr>
      <vt:lpstr>PowerPoint Presentation</vt:lpstr>
      <vt:lpstr>PowerPoint Presentation</vt:lpstr>
      <vt:lpstr>PowerPoint Presentation</vt:lpstr>
      <vt:lpstr>PowerPoint Presentation</vt:lpstr>
      <vt:lpstr>Y14-L1</vt:lpstr>
      <vt:lpstr>PowerPoint Presentation</vt:lpstr>
      <vt:lpstr>PowerPoint Presentation</vt:lpstr>
      <vt:lpstr>PowerPoint Presentation</vt:lpstr>
      <vt:lpstr>PowerPoint Presentation</vt:lpstr>
      <vt:lpstr>PowerPoint Presentation</vt:lpstr>
      <vt:lpstr>Y14-L2</vt:lpstr>
      <vt:lpstr>PowerPoint Presentation</vt:lpstr>
      <vt:lpstr>PowerPoint Presentation</vt:lpstr>
      <vt:lpstr>PowerPoint Presentation</vt:lpstr>
      <vt:lpstr>PowerPoint Presentation</vt:lpstr>
      <vt:lpstr>PowerPoint Presentation</vt:lpstr>
      <vt:lpstr>PowerPoint Presentation</vt:lpstr>
      <vt:lpstr>Y14-LT-L1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Y13-L1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Y13-L2</vt:lpstr>
      <vt:lpstr>PowerPoint Presentation</vt:lpstr>
      <vt:lpstr>PowerPoint Presentation</vt:lpstr>
      <vt:lpstr>PowerPoint Presentation</vt:lpstr>
      <vt:lpstr>PowerPoint Presentation</vt:lpstr>
      <vt:lpstr>PowerPoint Presentation</vt:lpstr>
      <vt:lpstr>PowerPoint Presentation</vt:lpstr>
      <vt:lpstr>Y13-LT-L1</vt:lpstr>
      <vt:lpstr>PowerPoint Presentation</vt:lpstr>
      <vt:lpstr>PowerPoint Presentation</vt:lpstr>
      <vt:lpstr>PowerPoint Presentation</vt:lpstr>
      <vt:lpstr>PowerPoint Presentation</vt:lpstr>
      <vt:lpstr>PowerPoint Presentation</vt:lpstr>
      <vt:lpstr>PowerPoint Presentation</vt:lpstr>
      <vt:lpstr>Y13-LT-L2</vt:lpstr>
      <vt:lpstr>PowerPoint Presentation</vt:lpstr>
      <vt:lpstr>PowerPoint Presentation</vt:lpstr>
      <vt:lpstr>PowerPoint Presentation</vt:lpstr>
      <vt:lpstr>PowerPoint Presentation</vt:lpstr>
      <vt:lpstr>PowerPoint Presentation</vt:lpstr>
      <vt:lpstr>PowerPoint Presentation</vt:lpstr>
      <vt:lpstr>Y12-L1</vt:lpstr>
      <vt:lpstr>PowerPoint Presentation</vt:lpstr>
      <vt:lpstr>PowerPoint Presentation</vt:lpstr>
      <vt:lpstr>PowerPoint Presentation</vt:lpstr>
      <vt:lpstr>PowerPoint Presentation</vt:lpstr>
      <vt:lpstr>Y12-L2</vt:lpstr>
      <vt:lpstr>PowerPoint Presentation</vt:lpstr>
      <vt:lpstr>PowerPoint Presentation</vt:lpstr>
      <vt:lpstr>PowerPoint Presentation</vt:lpstr>
      <vt:lpstr>PowerPoint Presentation</vt:lpstr>
      <vt:lpstr>PowerPoint Presentation</vt:lpstr>
      <vt:lpstr>Y12-LT-L1</vt:lpstr>
      <vt:lpstr>PowerPoint Presentation</vt:lpstr>
      <vt:lpstr>PowerPoint Presentation</vt:lpstr>
      <vt:lpstr>PowerPoint Presentation</vt:lpstr>
      <vt:lpstr>PowerPoint Presentation</vt:lpstr>
      <vt:lpstr>Y12-LT-L2</vt:lpstr>
      <vt:lpstr>PowerPoint Presentation</vt:lpstr>
      <vt:lpstr>PowerPoint Presentation</vt:lpstr>
      <vt:lpstr>PowerPoint Presentation</vt:lpstr>
      <vt:lpstr>PowerPoint Presentation</vt:lpstr>
      <vt:lpstr>Y11-L1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Y11-L2</vt:lpstr>
      <vt:lpstr>PowerPoint Presentation</vt:lpstr>
      <vt:lpstr>PowerPoint Presentation</vt:lpstr>
      <vt:lpstr>PowerPoint Presentation</vt:lpstr>
      <vt:lpstr>PowerPoint Presentation</vt:lpstr>
      <vt:lpstr>PowerPoint Presentation</vt:lpstr>
      <vt:lpstr>PowerPoint Presentation</vt:lpstr>
      <vt:lpstr>Y09-L1</vt:lpstr>
      <vt:lpstr>PowerPoint Presentation</vt:lpstr>
      <vt:lpstr>PowerPoint Presentation</vt:lpstr>
      <vt:lpstr>Y05-L1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Y05-L2</vt:lpstr>
      <vt:lpstr>PowerPoint Presentation</vt:lpstr>
      <vt:lpstr>PowerPoint Presentation</vt:lpstr>
      <vt:lpstr>PowerPoint Presentation</vt:lpstr>
      <vt:lpstr>PowerPoint Presentation</vt:lpstr>
      <vt:lpstr>PowerPoint Presentation</vt:lpstr>
      <vt:lpstr>ĐỀ LÝ THUYẾT Y2 Y14-L1</vt:lpstr>
      <vt:lpstr>PowerPoint Presentation</vt:lpstr>
      <vt:lpstr>PowerPoint Presentation</vt:lpstr>
      <vt:lpstr>PowerPoint Presentation</vt:lpstr>
      <vt:lpstr>PowerPoint Presentation</vt:lpstr>
      <vt:lpstr>ĐỀ LÝ THUYẾT Y2 Y14-L2</vt:lpstr>
      <vt:lpstr>PowerPoint Presentation</vt:lpstr>
      <vt:lpstr>PowerPoint Presentation</vt:lpstr>
      <vt:lpstr>PowerPoint Presentation</vt:lpstr>
      <vt:lpstr>ĐỀ LÝ THUYẾT Y2 MÃ ĐỀ 340</vt:lpstr>
      <vt:lpstr>PowerPoint Presentation</vt:lpstr>
      <vt:lpstr>PowerPoint Presentation</vt:lpstr>
      <vt:lpstr>PowerPoint Presentation</vt:lpstr>
      <vt:lpstr>PowerPoint Presentation</vt:lpstr>
      <vt:lpstr>PowerPoint Presentation</vt:lpstr>
      <vt:lpstr>PowerPoint Presentation</vt:lpstr>
      <vt:lpstr>ĐỀ LÝ THUYẾT Y2 MÃ ĐỀ R13</vt:lpstr>
      <vt:lpstr>ĐỀ LÝ THUYẾT Y2 YHCT13</vt:lpstr>
      <vt:lpstr>PowerPoint Presentation</vt:lpstr>
      <vt:lpstr>PowerPoint Presentation</vt:lpstr>
      <vt:lpstr>PowerPoint Presentation</vt:lpstr>
      <vt:lpstr>ĐỀ LÝ THUYẾT Y3 MỚI 40 chiếc có sửa</vt:lpstr>
      <vt:lpstr>PowerPoint Presentation</vt:lpstr>
      <vt:lpstr>PowerPoint Presentation</vt:lpstr>
      <vt:lpstr>PowerPoint Presentation</vt:lpstr>
      <vt:lpstr>PowerPoint Presentation</vt:lpstr>
      <vt:lpstr>PowerPoint Presentation</vt:lpstr>
      <vt:lpstr>PowerPoint Presentation</vt:lpstr>
      <vt:lpstr>ĐỀ LÝ THUYẾT Y3 MỚI NGOẠI Y3 HK2</vt:lpstr>
      <vt:lpstr>PowerPoint Presentation</vt:lpstr>
      <vt:lpstr>PowerPoint Presentation</vt:lpstr>
      <vt:lpstr>ĐỀ LÝ THUYẾT Y3 MỚI 2020 Y3 HKII Y2017</vt:lpstr>
      <vt:lpstr>PowerPoint Presentation</vt:lpstr>
      <vt:lpstr>ĐỀ LÝ THUYẾT Y3 MỚI Đề-Ngoại-ngày-2 Y2017</vt:lpstr>
      <vt:lpstr>PowerPoint Presentation</vt:lpstr>
      <vt:lpstr>ĐỀ LÝ THUYẾT Y3 MỚI Đề-Ngoại-Y3-HK2-ngày-1 Y2017</vt:lpstr>
      <vt:lpstr>PowerPoint Presentation</vt:lpstr>
      <vt:lpstr>ĐỀ LÝ THUYẾT Y3 CŨ Y15-L1</vt:lpstr>
      <vt:lpstr>PowerPoint Presentation</vt:lpstr>
      <vt:lpstr>PowerPoint Presentation</vt:lpstr>
      <vt:lpstr>ĐỀ LÝ THUYẾT Y3 CŨ Y14-L1</vt:lpstr>
      <vt:lpstr>PowerPoint Presentation</vt:lpstr>
      <vt:lpstr>ĐỀ LÝ THUYẾT Y3 CŨ Y13-L1</vt:lpstr>
      <vt:lpstr>PowerPoint Presentation</vt:lpstr>
      <vt:lpstr>PowerPoint Presentation</vt:lpstr>
      <vt:lpstr>PowerPoint Presentation</vt:lpstr>
      <vt:lpstr>ĐỀ LÝ THUYẾT Y3 CŨ RHM 15</vt:lpstr>
      <vt:lpstr>PowerPoint Presentation</vt:lpstr>
      <vt:lpstr>PowerPoint Presentation</vt:lpstr>
      <vt:lpstr>PowerPoint Presentation</vt:lpstr>
      <vt:lpstr>PowerPoint Presentation</vt:lpstr>
      <vt:lpstr>PowerPoint Presentation</vt:lpstr>
      <vt:lpstr>ĐỀ LÝ THUYẾT Y3 CŨ YDP</vt:lpstr>
      <vt:lpstr>PowerPoint Presentation</vt:lpstr>
      <vt:lpstr>PowerPoint Presentation</vt:lpstr>
      <vt:lpstr>ĐỀ LÝ THUYẾT Y3 CŨ YDP13</vt:lpstr>
      <vt:lpstr>PowerPoint Presentation</vt:lpstr>
      <vt:lpstr>ĐỀ LÝ THUYẾT Y6 Y15-HKI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ĐỀ LÝ THUYẾT Y6 Y15-HKII</vt:lpstr>
      <vt:lpstr>PowerPoint Presentation</vt:lpstr>
      <vt:lpstr>PowerPoint Presentation</vt:lpstr>
      <vt:lpstr>PowerPoint Presentation</vt:lpstr>
      <vt:lpstr>PowerPoint Presentation</vt:lpstr>
      <vt:lpstr>ĐỀ LÝ THUYẾT Y6 Y15-L2</vt:lpstr>
      <vt:lpstr>PowerPoint Presentation</vt:lpstr>
      <vt:lpstr>PowerPoint Presentation</vt:lpstr>
      <vt:lpstr>PowerPoint Presentation</vt:lpstr>
      <vt:lpstr>PowerPoint Presentation</vt:lpstr>
      <vt:lpstr>PowerPoint Presentation</vt:lpstr>
      <vt:lpstr>PowerPoint Presentation</vt:lpstr>
      <vt:lpstr>ĐỀ LÝ THUYẾT Y6 Y14-HK1</vt:lpstr>
      <vt:lpstr>PowerPoint Presentation</vt:lpstr>
      <vt:lpstr>PowerPoint Presentation</vt:lpstr>
      <vt:lpstr>PowerPoint Presentation</vt:lpstr>
      <vt:lpstr>PowerPoint Presentation</vt:lpstr>
      <vt:lpstr>ĐỀ LÝ THUYẾT Y6 Y14-HK2</vt:lpstr>
      <vt:lpstr>PowerPoint Presentation</vt:lpstr>
      <vt:lpstr>PowerPoint Presentation</vt:lpstr>
      <vt:lpstr>PowerPoint Presentation</vt:lpstr>
      <vt:lpstr>ĐỀ LÝ THUYẾT Y6 Y13-HK1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ĐỀ LÝ THUYẾT Y6 Y13-HKII</vt:lpstr>
      <vt:lpstr>PowerPoint Presentation</vt:lpstr>
      <vt:lpstr>PowerPoint Presentation</vt:lpstr>
      <vt:lpstr>PowerPoint Presentation</vt:lpstr>
      <vt:lpstr>PowerPoint Presentation</vt:lpstr>
      <vt:lpstr>PowerPoint Presentation</vt:lpstr>
      <vt:lpstr>PowerPoint Presentation</vt:lpstr>
      <vt:lpstr>ĐỀ LÝ THUYẾT Y6 Y12-HKI</vt:lpstr>
      <vt:lpstr>PowerPoint Presentation</vt:lpstr>
      <vt:lpstr>PowerPoint Presentation</vt:lpstr>
      <vt:lpstr>ĐỀ LÝ THUYẾT Y6 Y12-HKII</vt:lpstr>
      <vt:lpstr>PowerPoint Presentation</vt:lpstr>
      <vt:lpstr>PowerPoint Presentation</vt:lpstr>
      <vt:lpstr>PowerPoint Presentation</vt:lpstr>
      <vt:lpstr>PowerPoint Presentation</vt:lpstr>
      <vt:lpstr>ĐỀ LÝ THUYẾT Y6 Y11-HKI</vt:lpstr>
      <vt:lpstr>PowerPoint Presentation</vt:lpstr>
      <vt:lpstr>ĐỀ LÝ THUYẾT Y6 Y11-HKII</vt:lpstr>
      <vt:lpstr>PowerPoint Presentation</vt:lpstr>
      <vt:lpstr>ĐỀ LÝ THUYẾT Y6 Y11-L2</vt:lpstr>
      <vt:lpstr>PowerPoint Presentation</vt:lpstr>
      <vt:lpstr>ĐỀ LÝ THUYẾT Y6 Y10-HK1</vt:lpstr>
      <vt:lpstr>PowerPoint Presentation</vt:lpstr>
      <vt:lpstr>PowerPoint Presentation</vt:lpstr>
      <vt:lpstr>ĐỀ LÝ THUYẾT Y6 Y10-HK2</vt:lpstr>
      <vt:lpstr>PowerPoint Presentation</vt:lpstr>
      <vt:lpstr>ĐỀ SĐH NGOẠI LT 28-01-2016</vt:lpstr>
      <vt:lpstr>PowerPoint Presentation</vt:lpstr>
      <vt:lpstr>ĐỀ THLS 2-1-2017</vt:lpstr>
      <vt:lpstr>PowerPoint Presentation</vt:lpstr>
      <vt:lpstr>PowerPoint Presentation</vt:lpstr>
      <vt:lpstr>PowerPoint Presentation</vt:lpstr>
      <vt:lpstr>ĐỀ THLS 6-1-2017</vt:lpstr>
      <vt:lpstr>PowerPoint Presentation</vt:lpstr>
      <vt:lpstr>ĐỀ THLS 8-4-2017</vt:lpstr>
      <vt:lpstr>PowerPoint Presentation</vt:lpstr>
      <vt:lpstr>TRẮC NGHIỆM SAU SÁCH CŨ</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TỐT NGHIỆP</dc:title>
  <dc:creator>Nguyen Van Thai Thanh</dc:creator>
  <cp:lastModifiedBy>Nguyen Thi Thuy</cp:lastModifiedBy>
  <cp:revision>16</cp:revision>
  <dcterms:created xsi:type="dcterms:W3CDTF">2021-07-15T00:33:17Z</dcterms:created>
  <dcterms:modified xsi:type="dcterms:W3CDTF">2021-11-23T08:29:01Z</dcterms:modified>
</cp:coreProperties>
</file>